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6101A1-F245-4C72-A32F-5F51D6C79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3052" y="1451817"/>
            <a:ext cx="5134947" cy="2765619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FC4F4D-8A18-44DB-8D45-27FFBEB55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052" y="4394718"/>
            <a:ext cx="5134948" cy="8630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Song3HK Medium"/>
                <a:ea typeface="華康超明體(P)" panose="02020C00000000000000" pitchFamily="18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3800ED-203A-42E7-B259-9CE04909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3050" y="6356350"/>
            <a:ext cx="5134948" cy="365125"/>
          </a:xfrm>
        </p:spPr>
        <p:txBody>
          <a:bodyPr/>
          <a:lstStyle>
            <a:lvl1pPr algn="ctr">
              <a:defRPr/>
            </a:lvl1pPr>
          </a:lstStyle>
          <a:p>
            <a:fld id="{64212FE2-7E4E-4076-9E14-758BE25A8884}" type="datetimeFigureOut">
              <a:rPr lang="zh-TW" altLang="en-US" smtClean="0"/>
              <a:pPr/>
              <a:t>2022/4/22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59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49C83E-133C-453E-89CC-39FF930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037B98-ED7F-4C73-B292-512D05F9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  <a:lvl2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2pPr>
            <a:lvl3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3pPr>
            <a:lvl4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4pPr>
            <a:lvl5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107FFB-974D-409E-AA42-25C17D8E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2FE2-7E4E-4076-9E14-758BE25A8884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A91AB2-02D9-421E-94DE-4600F17C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ECD075-DE39-476F-949C-4737A07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60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EA67D90B-1CD3-45EC-BA4B-8A6E6BAF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93" y="1173512"/>
            <a:ext cx="7423265" cy="857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310FC5E0-0959-48E1-B639-A45BDBCC1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793" y="2651760"/>
            <a:ext cx="7423265" cy="30327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Song3HK Medium"/>
                <a:ea typeface="華康超明體(P)" panose="02020C00000000000000" pitchFamily="18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94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29432-1A96-418F-A4A6-B38C1581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392" y="242597"/>
            <a:ext cx="8125407" cy="1073020"/>
          </a:xfrm>
        </p:spPr>
        <p:txBody>
          <a:bodyPr/>
          <a:lstStyle>
            <a:lvl1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075D3-EB7B-40DF-AFF6-1409DA18F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40EF60-42CF-4370-ACF7-81C0D3D45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3BE73B-1B58-4AF2-84C3-4CE04B0F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2FE2-7E4E-4076-9E14-758BE25A8884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3ABDD3-4794-4F38-9C11-821E882D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3F2107-FCFF-4675-BC37-61708724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412" y="6356350"/>
            <a:ext cx="2743200" cy="365125"/>
          </a:xfrm>
        </p:spPr>
        <p:txBody>
          <a:bodyPr/>
          <a:lstStyle/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8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0C61BA-38EF-4772-BECC-A4908ABA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2FE2-7E4E-4076-9E14-758BE25A8884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C19946-139E-4860-ADFD-5D495697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6EE5CA7F-3572-4C42-8FA0-B67BFE20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412" y="6356350"/>
            <a:ext cx="2743200" cy="365125"/>
          </a:xfrm>
        </p:spPr>
        <p:txBody>
          <a:bodyPr/>
          <a:lstStyle/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BD59498-1A2F-484D-8744-64F0D65C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52865ED3-3847-41B7-A52A-F7F7CDCE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1pPr>
            <a:lvl2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2pPr>
            <a:lvl3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3pPr>
            <a:lvl4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4pPr>
            <a:lvl5pPr>
              <a:defRPr>
                <a:latin typeface="華康超明體(P)" panose="02020C00000000000000" pitchFamily="18" charset="-120"/>
                <a:ea typeface="華康超明體(P)" panose="02020C00000000000000" pitchFamily="18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8068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0F59877-62B7-4C23-94CD-43EC44BC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8CA3DF-9AC2-41C9-92FD-953CF693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0BB551-05CA-4D52-8BF2-CE6160DC5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2FE2-7E4E-4076-9E14-758BE25A8884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362086-A3EF-4B42-BDC6-915ED0BD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42B9E-00F8-41C9-8C9C-8C4894C1B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7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DCAFD5-882D-4A39-96AB-15AB406E0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6D62776-A0D4-440E-8176-BA79595DA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38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A8108-2C35-4D09-9077-03E81617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4F3FCA-26E8-4DB5-AD4C-EE47107D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3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276C89-D346-4424-B4D7-6DE452A7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614B7B-25A3-4898-B9C4-3E2FE64EF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21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267712" y="242597"/>
            <a:ext cx="9086087" cy="107302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75488" y="1825625"/>
            <a:ext cx="10878312" cy="4351338"/>
          </a:xfrm>
        </p:spPr>
        <p:txBody>
          <a:bodyPr>
            <a:normAutofit/>
          </a:bodyPr>
          <a:lstStyle/>
          <a:p>
            <a:endParaRPr lang="zh-TW" altLang="en-US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047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1">
            <a:extLst>
              <a:ext uri="{FF2B5EF4-FFF2-40B4-BE49-F238E27FC236}">
                <a16:creationId xmlns:a16="http://schemas.microsoft.com/office/drawing/2014/main" id="{D575E022-6B60-4961-B8DF-7FBA1EEBD20C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4140678" y="1825625"/>
            <a:ext cx="7213121" cy="4351338"/>
          </a:xfrm>
        </p:spPr>
        <p:txBody>
          <a:bodyPr>
            <a:normAutofit/>
          </a:bodyPr>
          <a:lstStyle/>
          <a:p>
            <a:endParaRPr lang="zh-TW" altLang="en-US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484F40-A6B9-4B74-9AC0-07DE336B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79" y="242597"/>
            <a:ext cx="7213120" cy="107302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02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5535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-NC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CSong3HK Medium</vt:lpstr>
      <vt:lpstr>華康超明體(P)</vt:lpstr>
      <vt:lpstr>新細明體</vt:lpstr>
      <vt:lpstr>Arial</vt:lpstr>
      <vt:lpstr>Calibri</vt:lpstr>
      <vt:lpstr>Calibri Light</vt:lpstr>
      <vt:lpstr>佈景主題-NCUE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11</cp:revision>
  <dcterms:created xsi:type="dcterms:W3CDTF">2022-04-22T05:31:15Z</dcterms:created>
  <dcterms:modified xsi:type="dcterms:W3CDTF">2022-04-22T09:02:21Z</dcterms:modified>
</cp:coreProperties>
</file>