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4" r:id="rId4"/>
    <p:sldId id="263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DA21B0B-FBE9-464E-974F-754767463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B3F712-6A80-4FC7-902C-27B2D0E24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3897-9F87-4682-BA37-01D1F1CA97E5}" type="datetimeFigureOut">
              <a:rPr lang="zh-TW" altLang="en-US" smtClean="0"/>
              <a:t>2023/9/12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56BC7F-A77F-4BEF-B4E8-6C477219F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C3AB46-D544-4AC4-B45E-6539030C1C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0EC7-FFBB-41B9-BA2E-4B8678E73D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56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A92D-FCC0-46CC-BC6B-8752F4F47B5F}" type="datetimeFigureOut">
              <a:rPr lang="zh-TW" altLang="en-US" smtClean="0"/>
              <a:t>2023/9/12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81D7-376C-4849-BA34-BDE2690CB4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65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9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49C83E-133C-453E-89CC-39FF930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037B98-ED7F-4C73-B292-512D05F9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ECD075-DE39-476F-949C-4737A074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60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EA67D90B-1CD3-45EC-BA4B-8A6E6BAF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7" y="745012"/>
            <a:ext cx="7423265" cy="857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72FC8-8A30-4861-ACB3-E8A3C712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F33C89-BBF5-41F2-9A51-64918C0894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2838" y="1762298"/>
            <a:ext cx="9526384" cy="40566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7194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29432-1A96-418F-A4A6-B38C1581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753" y="681038"/>
            <a:ext cx="8968047" cy="107302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075D3-EB7B-40DF-AFF6-1409DA18F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5679"/>
            <a:ext cx="5181600" cy="3911283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40EF60-42CF-4370-ACF7-81C0D3D45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61061"/>
            <a:ext cx="5181600" cy="3915901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F7229F5-D21B-40C9-A220-49650D80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8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0F59877-62B7-4C23-94CD-43EC44BC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8CA3DF-9AC2-41C9-92FD-953CF693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0BB551-05CA-4D52-8BF2-CE6160DC5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362086-A3EF-4B42-BDC6-915ED0BD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42B9E-00F8-41C9-8C9C-8C4894C1B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0656-D350-41C3-A310-9703A8D797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7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8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A8108-2C35-4D09-9077-03E81617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4F3FCA-26E8-4DB5-AD4C-EE47107D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B7C676-64A7-44A7-AD51-3ED0AF5A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0656-D350-41C3-A310-9703A8D7972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3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BB6A3-67CB-4C53-B10F-DE611CDE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58A706D-8648-4995-8D3B-D6290666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0656-D350-41C3-A310-9703A8D79722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B50EA9-42CF-40B9-BB55-F23A03467B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26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CA16F-4CCA-4DE0-8E46-AE2BA859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6DF3E0-181F-483C-806E-6A26759796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2EE364-4B66-4A44-9768-DAC5CFEBB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C34A2A-4360-4FEA-91B2-CE30CDBD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412" y="6356350"/>
            <a:ext cx="2743200" cy="365125"/>
          </a:xfrm>
        </p:spPr>
        <p:txBody>
          <a:bodyPr/>
          <a:lstStyle/>
          <a:p>
            <a:fld id="{350C0656-D350-41C3-A310-9703A8D7972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54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5535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-NC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</Words>
  <Application>Microsoft Office PowerPoint</Application>
  <PresentationFormat>寬螢幕</PresentationFormat>
  <Paragraphs>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佈景主題-NCUE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陳昭雯</cp:lastModifiedBy>
  <cp:revision>17</cp:revision>
  <dcterms:created xsi:type="dcterms:W3CDTF">2022-04-22T05:31:15Z</dcterms:created>
  <dcterms:modified xsi:type="dcterms:W3CDTF">2023-09-12T08:32:48Z</dcterms:modified>
</cp:coreProperties>
</file>