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23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5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55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19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16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09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70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37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47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80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8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04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06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63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66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39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77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09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6CB8A2-7E43-4F82-87A4-22EA875DFCCB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A9EF4-FA9C-4A68-8090-5E577A4E0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45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D5E02716-A295-46EE-B996-CD83CA37990B}"/>
              </a:ext>
            </a:extLst>
          </p:cNvPr>
          <p:cNvGrpSpPr/>
          <p:nvPr/>
        </p:nvGrpSpPr>
        <p:grpSpPr>
          <a:xfrm>
            <a:off x="5340" y="1683026"/>
            <a:ext cx="7876105" cy="3872603"/>
            <a:chOff x="4014157" y="1871257"/>
            <a:chExt cx="6795836" cy="3046364"/>
          </a:xfrm>
          <a:solidFill>
            <a:srgbClr val="FFC000"/>
          </a:solidFill>
        </p:grpSpPr>
        <p:grpSp>
          <p:nvGrpSpPr>
            <p:cNvPr id="7" name="组合 2">
              <a:extLst>
                <a:ext uri="{FF2B5EF4-FFF2-40B4-BE49-F238E27FC236}">
                  <a16:creationId xmlns:a16="http://schemas.microsoft.com/office/drawing/2014/main" id="{01C1B227-252F-493D-A448-F717B06BB59B}"/>
                </a:ext>
              </a:extLst>
            </p:cNvPr>
            <p:cNvGrpSpPr/>
            <p:nvPr/>
          </p:nvGrpSpPr>
          <p:grpSpPr>
            <a:xfrm>
              <a:off x="4014157" y="1871257"/>
              <a:ext cx="5976305" cy="3046364"/>
              <a:chOff x="4014157" y="1871257"/>
              <a:chExt cx="5976305" cy="3046364"/>
            </a:xfrm>
            <a:grpFill/>
          </p:grpSpPr>
          <p:sp>
            <p:nvSpPr>
              <p:cNvPr id="166" name="Freeform 7">
                <a:extLst>
                  <a:ext uri="{FF2B5EF4-FFF2-40B4-BE49-F238E27FC236}">
                    <a16:creationId xmlns:a16="http://schemas.microsoft.com/office/drawing/2014/main" id="{155D3A7F-31C5-4D96-9737-B7B2C7C69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37" y="4849972"/>
                <a:ext cx="117076" cy="51863"/>
              </a:xfrm>
              <a:custGeom>
                <a:avLst/>
                <a:gdLst>
                  <a:gd name="T0" fmla="*/ 38 w 43"/>
                  <a:gd name="T1" fmla="*/ 20 h 23"/>
                  <a:gd name="T2" fmla="*/ 32 w 43"/>
                  <a:gd name="T3" fmla="*/ 18 h 23"/>
                  <a:gd name="T4" fmla="*/ 28 w 43"/>
                  <a:gd name="T5" fmla="*/ 16 h 23"/>
                  <a:gd name="T6" fmla="*/ 27 w 43"/>
                  <a:gd name="T7" fmla="*/ 16 h 23"/>
                  <a:gd name="T8" fmla="*/ 25 w 43"/>
                  <a:gd name="T9" fmla="*/ 14 h 23"/>
                  <a:gd name="T10" fmla="*/ 19 w 43"/>
                  <a:gd name="T11" fmla="*/ 12 h 23"/>
                  <a:gd name="T12" fmla="*/ 18 w 43"/>
                  <a:gd name="T13" fmla="*/ 9 h 23"/>
                  <a:gd name="T14" fmla="*/ 16 w 43"/>
                  <a:gd name="T15" fmla="*/ 7 h 23"/>
                  <a:gd name="T16" fmla="*/ 14 w 43"/>
                  <a:gd name="T17" fmla="*/ 7 h 23"/>
                  <a:gd name="T18" fmla="*/ 14 w 43"/>
                  <a:gd name="T19" fmla="*/ 5 h 23"/>
                  <a:gd name="T20" fmla="*/ 16 w 43"/>
                  <a:gd name="T21" fmla="*/ 7 h 23"/>
                  <a:gd name="T22" fmla="*/ 12 w 43"/>
                  <a:gd name="T23" fmla="*/ 3 h 23"/>
                  <a:gd name="T24" fmla="*/ 10 w 43"/>
                  <a:gd name="T25" fmla="*/ 1 h 23"/>
                  <a:gd name="T26" fmla="*/ 9 w 43"/>
                  <a:gd name="T27" fmla="*/ 1 h 23"/>
                  <a:gd name="T28" fmla="*/ 7 w 43"/>
                  <a:gd name="T29" fmla="*/ 1 h 23"/>
                  <a:gd name="T30" fmla="*/ 3 w 43"/>
                  <a:gd name="T31" fmla="*/ 0 h 23"/>
                  <a:gd name="T32" fmla="*/ 3 w 43"/>
                  <a:gd name="T33" fmla="*/ 3 h 23"/>
                  <a:gd name="T34" fmla="*/ 1 w 43"/>
                  <a:gd name="T35" fmla="*/ 3 h 23"/>
                  <a:gd name="T36" fmla="*/ 1 w 43"/>
                  <a:gd name="T37" fmla="*/ 3 h 23"/>
                  <a:gd name="T38" fmla="*/ 1 w 43"/>
                  <a:gd name="T39" fmla="*/ 5 h 23"/>
                  <a:gd name="T40" fmla="*/ 1 w 43"/>
                  <a:gd name="T41" fmla="*/ 5 h 23"/>
                  <a:gd name="T42" fmla="*/ 0 w 43"/>
                  <a:gd name="T43" fmla="*/ 5 h 23"/>
                  <a:gd name="T44" fmla="*/ 1 w 43"/>
                  <a:gd name="T45" fmla="*/ 7 h 23"/>
                  <a:gd name="T46" fmla="*/ 5 w 43"/>
                  <a:gd name="T47" fmla="*/ 9 h 23"/>
                  <a:gd name="T48" fmla="*/ 7 w 43"/>
                  <a:gd name="T49" fmla="*/ 9 h 23"/>
                  <a:gd name="T50" fmla="*/ 10 w 43"/>
                  <a:gd name="T51" fmla="*/ 9 h 23"/>
                  <a:gd name="T52" fmla="*/ 7 w 43"/>
                  <a:gd name="T53" fmla="*/ 10 h 23"/>
                  <a:gd name="T54" fmla="*/ 5 w 43"/>
                  <a:gd name="T55" fmla="*/ 12 h 23"/>
                  <a:gd name="T56" fmla="*/ 7 w 43"/>
                  <a:gd name="T57" fmla="*/ 16 h 23"/>
                  <a:gd name="T58" fmla="*/ 12 w 43"/>
                  <a:gd name="T59" fmla="*/ 18 h 23"/>
                  <a:gd name="T60" fmla="*/ 12 w 43"/>
                  <a:gd name="T61" fmla="*/ 18 h 23"/>
                  <a:gd name="T62" fmla="*/ 10 w 43"/>
                  <a:gd name="T63" fmla="*/ 18 h 23"/>
                  <a:gd name="T64" fmla="*/ 10 w 43"/>
                  <a:gd name="T65" fmla="*/ 18 h 23"/>
                  <a:gd name="T66" fmla="*/ 7 w 43"/>
                  <a:gd name="T67" fmla="*/ 18 h 23"/>
                  <a:gd name="T68" fmla="*/ 9 w 43"/>
                  <a:gd name="T69" fmla="*/ 18 h 23"/>
                  <a:gd name="T70" fmla="*/ 7 w 43"/>
                  <a:gd name="T71" fmla="*/ 18 h 23"/>
                  <a:gd name="T72" fmla="*/ 1 w 43"/>
                  <a:gd name="T73" fmla="*/ 16 h 23"/>
                  <a:gd name="T74" fmla="*/ 3 w 43"/>
                  <a:gd name="T75" fmla="*/ 18 h 23"/>
                  <a:gd name="T76" fmla="*/ 3 w 43"/>
                  <a:gd name="T77" fmla="*/ 18 h 23"/>
                  <a:gd name="T78" fmla="*/ 1 w 43"/>
                  <a:gd name="T79" fmla="*/ 20 h 23"/>
                  <a:gd name="T80" fmla="*/ 1 w 43"/>
                  <a:gd name="T81" fmla="*/ 20 h 23"/>
                  <a:gd name="T82" fmla="*/ 1 w 43"/>
                  <a:gd name="T83" fmla="*/ 21 h 23"/>
                  <a:gd name="T84" fmla="*/ 3 w 43"/>
                  <a:gd name="T85" fmla="*/ 21 h 23"/>
                  <a:gd name="T86" fmla="*/ 5 w 43"/>
                  <a:gd name="T87" fmla="*/ 21 h 23"/>
                  <a:gd name="T88" fmla="*/ 5 w 43"/>
                  <a:gd name="T89" fmla="*/ 23 h 23"/>
                  <a:gd name="T90" fmla="*/ 5 w 43"/>
                  <a:gd name="T91" fmla="*/ 23 h 23"/>
                  <a:gd name="T92" fmla="*/ 7 w 43"/>
                  <a:gd name="T93" fmla="*/ 23 h 23"/>
                  <a:gd name="T94" fmla="*/ 10 w 43"/>
                  <a:gd name="T95" fmla="*/ 23 h 23"/>
                  <a:gd name="T96" fmla="*/ 14 w 43"/>
                  <a:gd name="T97" fmla="*/ 23 h 23"/>
                  <a:gd name="T98" fmla="*/ 18 w 43"/>
                  <a:gd name="T99" fmla="*/ 23 h 23"/>
                  <a:gd name="T100" fmla="*/ 19 w 43"/>
                  <a:gd name="T101" fmla="*/ 23 h 23"/>
                  <a:gd name="T102" fmla="*/ 19 w 43"/>
                  <a:gd name="T103" fmla="*/ 23 h 23"/>
                  <a:gd name="T104" fmla="*/ 23 w 43"/>
                  <a:gd name="T105" fmla="*/ 21 h 23"/>
                  <a:gd name="T106" fmla="*/ 25 w 43"/>
                  <a:gd name="T107" fmla="*/ 21 h 23"/>
                  <a:gd name="T108" fmla="*/ 28 w 43"/>
                  <a:gd name="T109" fmla="*/ 21 h 23"/>
                  <a:gd name="T110" fmla="*/ 34 w 43"/>
                  <a:gd name="T111" fmla="*/ 23 h 23"/>
                  <a:gd name="T112" fmla="*/ 36 w 43"/>
                  <a:gd name="T113" fmla="*/ 23 h 23"/>
                  <a:gd name="T114" fmla="*/ 41 w 43"/>
                  <a:gd name="T115" fmla="*/ 23 h 23"/>
                  <a:gd name="T116" fmla="*/ 43 w 43"/>
                  <a:gd name="T117" fmla="*/ 21 h 23"/>
                  <a:gd name="T118" fmla="*/ 41 w 43"/>
                  <a:gd name="T11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23">
                    <a:moveTo>
                      <a:pt x="41" y="20"/>
                    </a:moveTo>
                    <a:lnTo>
                      <a:pt x="38" y="20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8" y="21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1" y="23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41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8">
                <a:extLst>
                  <a:ext uri="{FF2B5EF4-FFF2-40B4-BE49-F238E27FC236}">
                    <a16:creationId xmlns:a16="http://schemas.microsoft.com/office/drawing/2014/main" id="{4A35AB9C-53EA-4FFC-A3BB-5546AB98A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3603" y="4895070"/>
                <a:ext cx="13613" cy="2255"/>
              </a:xfrm>
              <a:custGeom>
                <a:avLst/>
                <a:gdLst>
                  <a:gd name="T0" fmla="*/ 1 w 5"/>
                  <a:gd name="T1" fmla="*/ 0 h 1"/>
                  <a:gd name="T2" fmla="*/ 0 w 5"/>
                  <a:gd name="T3" fmla="*/ 1 h 1"/>
                  <a:gd name="T4" fmla="*/ 0 w 5"/>
                  <a:gd name="T5" fmla="*/ 1 h 1"/>
                  <a:gd name="T6" fmla="*/ 0 w 5"/>
                  <a:gd name="T7" fmla="*/ 1 h 1"/>
                  <a:gd name="T8" fmla="*/ 0 w 5"/>
                  <a:gd name="T9" fmla="*/ 1 h 1"/>
                  <a:gd name="T10" fmla="*/ 1 w 5"/>
                  <a:gd name="T11" fmla="*/ 1 h 1"/>
                  <a:gd name="T12" fmla="*/ 3 w 5"/>
                  <a:gd name="T13" fmla="*/ 1 h 1"/>
                  <a:gd name="T14" fmla="*/ 3 w 5"/>
                  <a:gd name="T15" fmla="*/ 1 h 1"/>
                  <a:gd name="T16" fmla="*/ 3 w 5"/>
                  <a:gd name="T17" fmla="*/ 1 h 1"/>
                  <a:gd name="T18" fmla="*/ 5 w 5"/>
                  <a:gd name="T19" fmla="*/ 1 h 1"/>
                  <a:gd name="T20" fmla="*/ 5 w 5"/>
                  <a:gd name="T21" fmla="*/ 0 h 1"/>
                  <a:gd name="T22" fmla="*/ 3 w 5"/>
                  <a:gd name="T23" fmla="*/ 0 h 1"/>
                  <a:gd name="T24" fmla="*/ 1 w 5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9">
                <a:extLst>
                  <a:ext uri="{FF2B5EF4-FFF2-40B4-BE49-F238E27FC236}">
                    <a16:creationId xmlns:a16="http://schemas.microsoft.com/office/drawing/2014/main" id="{181C1E2C-E434-4118-A03B-412E5DA99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444" y="217341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Rectangle 10">
                <a:extLst>
                  <a:ext uri="{FF2B5EF4-FFF2-40B4-BE49-F238E27FC236}">
                    <a16:creationId xmlns:a16="http://schemas.microsoft.com/office/drawing/2014/main" id="{44A297DE-205E-4EAF-8A3C-0C0C291E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5890" y="2047139"/>
                <a:ext cx="5445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1">
                <a:extLst>
                  <a:ext uri="{FF2B5EF4-FFF2-40B4-BE49-F238E27FC236}">
                    <a16:creationId xmlns:a16="http://schemas.microsoft.com/office/drawing/2014/main" id="{B16B636E-C610-4F76-A9C2-9BCC4CE8D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2144099"/>
                <a:ext cx="272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2">
                <a:extLst>
                  <a:ext uri="{FF2B5EF4-FFF2-40B4-BE49-F238E27FC236}">
                    <a16:creationId xmlns:a16="http://schemas.microsoft.com/office/drawing/2014/main" id="{9743BB38-A644-4291-B18C-33D2B9AB4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216" y="1984002"/>
                <a:ext cx="38118" cy="13529"/>
              </a:xfrm>
              <a:custGeom>
                <a:avLst/>
                <a:gdLst>
                  <a:gd name="T0" fmla="*/ 2 w 14"/>
                  <a:gd name="T1" fmla="*/ 4 h 6"/>
                  <a:gd name="T2" fmla="*/ 3 w 14"/>
                  <a:gd name="T3" fmla="*/ 6 h 6"/>
                  <a:gd name="T4" fmla="*/ 5 w 14"/>
                  <a:gd name="T5" fmla="*/ 6 h 6"/>
                  <a:gd name="T6" fmla="*/ 9 w 14"/>
                  <a:gd name="T7" fmla="*/ 6 h 6"/>
                  <a:gd name="T8" fmla="*/ 13 w 14"/>
                  <a:gd name="T9" fmla="*/ 4 h 6"/>
                  <a:gd name="T10" fmla="*/ 13 w 14"/>
                  <a:gd name="T11" fmla="*/ 4 h 6"/>
                  <a:gd name="T12" fmla="*/ 14 w 14"/>
                  <a:gd name="T13" fmla="*/ 4 h 6"/>
                  <a:gd name="T14" fmla="*/ 14 w 14"/>
                  <a:gd name="T15" fmla="*/ 2 h 6"/>
                  <a:gd name="T16" fmla="*/ 14 w 14"/>
                  <a:gd name="T17" fmla="*/ 2 h 6"/>
                  <a:gd name="T18" fmla="*/ 14 w 14"/>
                  <a:gd name="T19" fmla="*/ 2 h 6"/>
                  <a:gd name="T20" fmla="*/ 13 w 14"/>
                  <a:gd name="T21" fmla="*/ 0 h 6"/>
                  <a:gd name="T22" fmla="*/ 13 w 14"/>
                  <a:gd name="T23" fmla="*/ 0 h 6"/>
                  <a:gd name="T24" fmla="*/ 13 w 14"/>
                  <a:gd name="T25" fmla="*/ 0 h 6"/>
                  <a:gd name="T26" fmla="*/ 13 w 14"/>
                  <a:gd name="T27" fmla="*/ 0 h 6"/>
                  <a:gd name="T28" fmla="*/ 11 w 14"/>
                  <a:gd name="T29" fmla="*/ 0 h 6"/>
                  <a:gd name="T30" fmla="*/ 11 w 14"/>
                  <a:gd name="T31" fmla="*/ 0 h 6"/>
                  <a:gd name="T32" fmla="*/ 9 w 14"/>
                  <a:gd name="T33" fmla="*/ 0 h 6"/>
                  <a:gd name="T34" fmla="*/ 9 w 14"/>
                  <a:gd name="T35" fmla="*/ 0 h 6"/>
                  <a:gd name="T36" fmla="*/ 0 w 14"/>
                  <a:gd name="T37" fmla="*/ 4 h 6"/>
                  <a:gd name="T38" fmla="*/ 2 w 14"/>
                  <a:gd name="T39" fmla="*/ 4 h 6"/>
                  <a:gd name="T40" fmla="*/ 2 w 14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6">
                    <a:moveTo>
                      <a:pt x="2" y="4"/>
                    </a:moveTo>
                    <a:lnTo>
                      <a:pt x="3" y="6"/>
                    </a:lnTo>
                    <a:lnTo>
                      <a:pt x="5" y="6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3">
                <a:extLst>
                  <a:ext uri="{FF2B5EF4-FFF2-40B4-BE49-F238E27FC236}">
                    <a16:creationId xmlns:a16="http://schemas.microsoft.com/office/drawing/2014/main" id="{019746E9-F753-4F7A-9CA9-426B706DF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367" y="2069688"/>
                <a:ext cx="544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4">
                <a:extLst>
                  <a:ext uri="{FF2B5EF4-FFF2-40B4-BE49-F238E27FC236}">
                    <a16:creationId xmlns:a16="http://schemas.microsoft.com/office/drawing/2014/main" id="{D3D06388-55C2-472A-AE95-0D83FCADB6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7956" y="2026845"/>
                <a:ext cx="163361" cy="96960"/>
              </a:xfrm>
              <a:custGeom>
                <a:avLst/>
                <a:gdLst>
                  <a:gd name="T0" fmla="*/ 11 w 60"/>
                  <a:gd name="T1" fmla="*/ 27 h 43"/>
                  <a:gd name="T2" fmla="*/ 15 w 60"/>
                  <a:gd name="T3" fmla="*/ 21 h 43"/>
                  <a:gd name="T4" fmla="*/ 18 w 60"/>
                  <a:gd name="T5" fmla="*/ 21 h 43"/>
                  <a:gd name="T6" fmla="*/ 20 w 60"/>
                  <a:gd name="T7" fmla="*/ 21 h 43"/>
                  <a:gd name="T8" fmla="*/ 24 w 60"/>
                  <a:gd name="T9" fmla="*/ 21 h 43"/>
                  <a:gd name="T10" fmla="*/ 18 w 60"/>
                  <a:gd name="T11" fmla="*/ 23 h 43"/>
                  <a:gd name="T12" fmla="*/ 17 w 60"/>
                  <a:gd name="T13" fmla="*/ 25 h 43"/>
                  <a:gd name="T14" fmla="*/ 15 w 60"/>
                  <a:gd name="T15" fmla="*/ 29 h 43"/>
                  <a:gd name="T16" fmla="*/ 20 w 60"/>
                  <a:gd name="T17" fmla="*/ 29 h 43"/>
                  <a:gd name="T18" fmla="*/ 22 w 60"/>
                  <a:gd name="T19" fmla="*/ 30 h 43"/>
                  <a:gd name="T20" fmla="*/ 18 w 60"/>
                  <a:gd name="T21" fmla="*/ 32 h 43"/>
                  <a:gd name="T22" fmla="*/ 17 w 60"/>
                  <a:gd name="T23" fmla="*/ 38 h 43"/>
                  <a:gd name="T24" fmla="*/ 18 w 60"/>
                  <a:gd name="T25" fmla="*/ 38 h 43"/>
                  <a:gd name="T26" fmla="*/ 18 w 60"/>
                  <a:gd name="T27" fmla="*/ 38 h 43"/>
                  <a:gd name="T28" fmla="*/ 18 w 60"/>
                  <a:gd name="T29" fmla="*/ 39 h 43"/>
                  <a:gd name="T30" fmla="*/ 18 w 60"/>
                  <a:gd name="T31" fmla="*/ 41 h 43"/>
                  <a:gd name="T32" fmla="*/ 20 w 60"/>
                  <a:gd name="T33" fmla="*/ 41 h 43"/>
                  <a:gd name="T34" fmla="*/ 18 w 60"/>
                  <a:gd name="T35" fmla="*/ 41 h 43"/>
                  <a:gd name="T36" fmla="*/ 20 w 60"/>
                  <a:gd name="T37" fmla="*/ 43 h 43"/>
                  <a:gd name="T38" fmla="*/ 24 w 60"/>
                  <a:gd name="T39" fmla="*/ 41 h 43"/>
                  <a:gd name="T40" fmla="*/ 26 w 60"/>
                  <a:gd name="T41" fmla="*/ 41 h 43"/>
                  <a:gd name="T42" fmla="*/ 28 w 60"/>
                  <a:gd name="T43" fmla="*/ 39 h 43"/>
                  <a:gd name="T44" fmla="*/ 28 w 60"/>
                  <a:gd name="T45" fmla="*/ 38 h 43"/>
                  <a:gd name="T46" fmla="*/ 35 w 60"/>
                  <a:gd name="T47" fmla="*/ 38 h 43"/>
                  <a:gd name="T48" fmla="*/ 35 w 60"/>
                  <a:gd name="T49" fmla="*/ 36 h 43"/>
                  <a:gd name="T50" fmla="*/ 40 w 60"/>
                  <a:gd name="T51" fmla="*/ 34 h 43"/>
                  <a:gd name="T52" fmla="*/ 46 w 60"/>
                  <a:gd name="T53" fmla="*/ 34 h 43"/>
                  <a:gd name="T54" fmla="*/ 47 w 60"/>
                  <a:gd name="T55" fmla="*/ 32 h 43"/>
                  <a:gd name="T56" fmla="*/ 47 w 60"/>
                  <a:gd name="T57" fmla="*/ 34 h 43"/>
                  <a:gd name="T58" fmla="*/ 55 w 60"/>
                  <a:gd name="T59" fmla="*/ 32 h 43"/>
                  <a:gd name="T60" fmla="*/ 58 w 60"/>
                  <a:gd name="T61" fmla="*/ 30 h 43"/>
                  <a:gd name="T62" fmla="*/ 56 w 60"/>
                  <a:gd name="T63" fmla="*/ 30 h 43"/>
                  <a:gd name="T64" fmla="*/ 56 w 60"/>
                  <a:gd name="T65" fmla="*/ 29 h 43"/>
                  <a:gd name="T66" fmla="*/ 58 w 60"/>
                  <a:gd name="T67" fmla="*/ 27 h 43"/>
                  <a:gd name="T68" fmla="*/ 60 w 60"/>
                  <a:gd name="T69" fmla="*/ 23 h 43"/>
                  <a:gd name="T70" fmla="*/ 58 w 60"/>
                  <a:gd name="T71" fmla="*/ 21 h 43"/>
                  <a:gd name="T72" fmla="*/ 56 w 60"/>
                  <a:gd name="T73" fmla="*/ 21 h 43"/>
                  <a:gd name="T74" fmla="*/ 53 w 60"/>
                  <a:gd name="T75" fmla="*/ 21 h 43"/>
                  <a:gd name="T76" fmla="*/ 55 w 60"/>
                  <a:gd name="T77" fmla="*/ 19 h 43"/>
                  <a:gd name="T78" fmla="*/ 55 w 60"/>
                  <a:gd name="T79" fmla="*/ 19 h 43"/>
                  <a:gd name="T80" fmla="*/ 53 w 60"/>
                  <a:gd name="T81" fmla="*/ 19 h 43"/>
                  <a:gd name="T82" fmla="*/ 49 w 60"/>
                  <a:gd name="T83" fmla="*/ 21 h 43"/>
                  <a:gd name="T84" fmla="*/ 46 w 60"/>
                  <a:gd name="T85" fmla="*/ 23 h 43"/>
                  <a:gd name="T86" fmla="*/ 44 w 60"/>
                  <a:gd name="T87" fmla="*/ 25 h 43"/>
                  <a:gd name="T88" fmla="*/ 46 w 60"/>
                  <a:gd name="T89" fmla="*/ 23 h 43"/>
                  <a:gd name="T90" fmla="*/ 47 w 60"/>
                  <a:gd name="T91" fmla="*/ 21 h 43"/>
                  <a:gd name="T92" fmla="*/ 53 w 60"/>
                  <a:gd name="T93" fmla="*/ 16 h 43"/>
                  <a:gd name="T94" fmla="*/ 55 w 60"/>
                  <a:gd name="T95" fmla="*/ 14 h 43"/>
                  <a:gd name="T96" fmla="*/ 53 w 60"/>
                  <a:gd name="T97" fmla="*/ 14 h 43"/>
                  <a:gd name="T98" fmla="*/ 53 w 60"/>
                  <a:gd name="T99" fmla="*/ 14 h 43"/>
                  <a:gd name="T100" fmla="*/ 51 w 60"/>
                  <a:gd name="T101" fmla="*/ 14 h 43"/>
                  <a:gd name="T102" fmla="*/ 53 w 60"/>
                  <a:gd name="T103" fmla="*/ 12 h 43"/>
                  <a:gd name="T104" fmla="*/ 51 w 60"/>
                  <a:gd name="T105" fmla="*/ 10 h 43"/>
                  <a:gd name="T106" fmla="*/ 55 w 60"/>
                  <a:gd name="T107" fmla="*/ 9 h 43"/>
                  <a:gd name="T108" fmla="*/ 53 w 60"/>
                  <a:gd name="T109" fmla="*/ 9 h 43"/>
                  <a:gd name="T110" fmla="*/ 53 w 60"/>
                  <a:gd name="T111" fmla="*/ 7 h 43"/>
                  <a:gd name="T112" fmla="*/ 55 w 60"/>
                  <a:gd name="T113" fmla="*/ 5 h 43"/>
                  <a:gd name="T114" fmla="*/ 53 w 60"/>
                  <a:gd name="T115" fmla="*/ 5 h 43"/>
                  <a:gd name="T116" fmla="*/ 55 w 60"/>
                  <a:gd name="T117" fmla="*/ 1 h 43"/>
                  <a:gd name="T118" fmla="*/ 13 w 60"/>
                  <a:gd name="T119" fmla="*/ 23 h 43"/>
                  <a:gd name="T120" fmla="*/ 20 w 60"/>
                  <a:gd name="T121" fmla="*/ 38 h 43"/>
                  <a:gd name="T122" fmla="*/ 20 w 60"/>
                  <a:gd name="T123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43">
                    <a:moveTo>
                      <a:pt x="6" y="29"/>
                    </a:moveTo>
                    <a:lnTo>
                      <a:pt x="8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6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53" y="32"/>
                    </a:lnTo>
                    <a:lnTo>
                      <a:pt x="55" y="32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9" y="21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1" y="16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40" y="7"/>
                    </a:lnTo>
                    <a:lnTo>
                      <a:pt x="13" y="23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6" y="29"/>
                    </a:lnTo>
                    <a:close/>
                    <a:moveTo>
                      <a:pt x="20" y="38"/>
                    </a:moveTo>
                    <a:lnTo>
                      <a:pt x="20" y="38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5">
                <a:extLst>
                  <a:ext uri="{FF2B5EF4-FFF2-40B4-BE49-F238E27FC236}">
                    <a16:creationId xmlns:a16="http://schemas.microsoft.com/office/drawing/2014/main" id="{6C5A3EB2-55B6-454E-90FF-BF5AFA03B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258" y="2062923"/>
                <a:ext cx="0" cy="451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6">
                <a:extLst>
                  <a:ext uri="{FF2B5EF4-FFF2-40B4-BE49-F238E27FC236}">
                    <a16:creationId xmlns:a16="http://schemas.microsoft.com/office/drawing/2014/main" id="{DCEF06AE-0727-457C-8362-E629464B4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5773" y="1984002"/>
                <a:ext cx="24504" cy="13529"/>
              </a:xfrm>
              <a:custGeom>
                <a:avLst/>
                <a:gdLst>
                  <a:gd name="T0" fmla="*/ 0 w 9"/>
                  <a:gd name="T1" fmla="*/ 2 h 6"/>
                  <a:gd name="T2" fmla="*/ 2 w 9"/>
                  <a:gd name="T3" fmla="*/ 4 h 6"/>
                  <a:gd name="T4" fmla="*/ 2 w 9"/>
                  <a:gd name="T5" fmla="*/ 4 h 6"/>
                  <a:gd name="T6" fmla="*/ 2 w 9"/>
                  <a:gd name="T7" fmla="*/ 4 h 6"/>
                  <a:gd name="T8" fmla="*/ 4 w 9"/>
                  <a:gd name="T9" fmla="*/ 6 h 6"/>
                  <a:gd name="T10" fmla="*/ 6 w 9"/>
                  <a:gd name="T11" fmla="*/ 6 h 6"/>
                  <a:gd name="T12" fmla="*/ 8 w 9"/>
                  <a:gd name="T13" fmla="*/ 6 h 6"/>
                  <a:gd name="T14" fmla="*/ 8 w 9"/>
                  <a:gd name="T15" fmla="*/ 6 h 6"/>
                  <a:gd name="T16" fmla="*/ 8 w 9"/>
                  <a:gd name="T17" fmla="*/ 6 h 6"/>
                  <a:gd name="T18" fmla="*/ 9 w 9"/>
                  <a:gd name="T19" fmla="*/ 6 h 6"/>
                  <a:gd name="T20" fmla="*/ 8 w 9"/>
                  <a:gd name="T21" fmla="*/ 4 h 6"/>
                  <a:gd name="T22" fmla="*/ 8 w 9"/>
                  <a:gd name="T23" fmla="*/ 4 h 6"/>
                  <a:gd name="T24" fmla="*/ 9 w 9"/>
                  <a:gd name="T25" fmla="*/ 4 h 6"/>
                  <a:gd name="T26" fmla="*/ 0 w 9"/>
                  <a:gd name="T27" fmla="*/ 0 h 6"/>
                  <a:gd name="T28" fmla="*/ 0 w 9"/>
                  <a:gd name="T29" fmla="*/ 0 h 6"/>
                  <a:gd name="T30" fmla="*/ 0 w 9"/>
                  <a:gd name="T31" fmla="*/ 0 h 6"/>
                  <a:gd name="T32" fmla="*/ 0 w 9"/>
                  <a:gd name="T33" fmla="*/ 0 h 6"/>
                  <a:gd name="T34" fmla="*/ 0 w 9"/>
                  <a:gd name="T35" fmla="*/ 0 h 6"/>
                  <a:gd name="T36" fmla="*/ 0 w 9"/>
                  <a:gd name="T37" fmla="*/ 2 h 6"/>
                  <a:gd name="T38" fmla="*/ 0 w 9"/>
                  <a:gd name="T3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7">
                <a:extLst>
                  <a:ext uri="{FF2B5EF4-FFF2-40B4-BE49-F238E27FC236}">
                    <a16:creationId xmlns:a16="http://schemas.microsoft.com/office/drawing/2014/main" id="{4283D195-1934-4ED6-BD47-E27D77498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9285" y="2385373"/>
                <a:ext cx="212370" cy="182646"/>
              </a:xfrm>
              <a:custGeom>
                <a:avLst/>
                <a:gdLst>
                  <a:gd name="T0" fmla="*/ 8 w 78"/>
                  <a:gd name="T1" fmla="*/ 9 h 81"/>
                  <a:gd name="T2" fmla="*/ 6 w 78"/>
                  <a:gd name="T3" fmla="*/ 9 h 81"/>
                  <a:gd name="T4" fmla="*/ 8 w 78"/>
                  <a:gd name="T5" fmla="*/ 12 h 81"/>
                  <a:gd name="T6" fmla="*/ 13 w 78"/>
                  <a:gd name="T7" fmla="*/ 16 h 81"/>
                  <a:gd name="T8" fmla="*/ 17 w 78"/>
                  <a:gd name="T9" fmla="*/ 21 h 81"/>
                  <a:gd name="T10" fmla="*/ 20 w 78"/>
                  <a:gd name="T11" fmla="*/ 25 h 81"/>
                  <a:gd name="T12" fmla="*/ 22 w 78"/>
                  <a:gd name="T13" fmla="*/ 27 h 81"/>
                  <a:gd name="T14" fmla="*/ 28 w 78"/>
                  <a:gd name="T15" fmla="*/ 31 h 81"/>
                  <a:gd name="T16" fmla="*/ 31 w 78"/>
                  <a:gd name="T17" fmla="*/ 36 h 81"/>
                  <a:gd name="T18" fmla="*/ 35 w 78"/>
                  <a:gd name="T19" fmla="*/ 40 h 81"/>
                  <a:gd name="T20" fmla="*/ 37 w 78"/>
                  <a:gd name="T21" fmla="*/ 41 h 81"/>
                  <a:gd name="T22" fmla="*/ 40 w 78"/>
                  <a:gd name="T23" fmla="*/ 47 h 81"/>
                  <a:gd name="T24" fmla="*/ 46 w 78"/>
                  <a:gd name="T25" fmla="*/ 52 h 81"/>
                  <a:gd name="T26" fmla="*/ 51 w 78"/>
                  <a:gd name="T27" fmla="*/ 58 h 81"/>
                  <a:gd name="T28" fmla="*/ 55 w 78"/>
                  <a:gd name="T29" fmla="*/ 61 h 81"/>
                  <a:gd name="T30" fmla="*/ 60 w 78"/>
                  <a:gd name="T31" fmla="*/ 70 h 81"/>
                  <a:gd name="T32" fmla="*/ 67 w 78"/>
                  <a:gd name="T33" fmla="*/ 79 h 81"/>
                  <a:gd name="T34" fmla="*/ 73 w 78"/>
                  <a:gd name="T35" fmla="*/ 81 h 81"/>
                  <a:gd name="T36" fmla="*/ 69 w 78"/>
                  <a:gd name="T37" fmla="*/ 76 h 81"/>
                  <a:gd name="T38" fmla="*/ 69 w 78"/>
                  <a:gd name="T39" fmla="*/ 74 h 81"/>
                  <a:gd name="T40" fmla="*/ 78 w 78"/>
                  <a:gd name="T41" fmla="*/ 79 h 81"/>
                  <a:gd name="T42" fmla="*/ 78 w 78"/>
                  <a:gd name="T43" fmla="*/ 76 h 81"/>
                  <a:gd name="T44" fmla="*/ 73 w 78"/>
                  <a:gd name="T45" fmla="*/ 72 h 81"/>
                  <a:gd name="T46" fmla="*/ 71 w 78"/>
                  <a:gd name="T47" fmla="*/ 72 h 81"/>
                  <a:gd name="T48" fmla="*/ 69 w 78"/>
                  <a:gd name="T49" fmla="*/ 70 h 81"/>
                  <a:gd name="T50" fmla="*/ 64 w 78"/>
                  <a:gd name="T51" fmla="*/ 67 h 81"/>
                  <a:gd name="T52" fmla="*/ 58 w 78"/>
                  <a:gd name="T53" fmla="*/ 63 h 81"/>
                  <a:gd name="T54" fmla="*/ 55 w 78"/>
                  <a:gd name="T55" fmla="*/ 56 h 81"/>
                  <a:gd name="T56" fmla="*/ 51 w 78"/>
                  <a:gd name="T57" fmla="*/ 52 h 81"/>
                  <a:gd name="T58" fmla="*/ 51 w 78"/>
                  <a:gd name="T59" fmla="*/ 49 h 81"/>
                  <a:gd name="T60" fmla="*/ 55 w 78"/>
                  <a:gd name="T61" fmla="*/ 49 h 81"/>
                  <a:gd name="T62" fmla="*/ 60 w 78"/>
                  <a:gd name="T63" fmla="*/ 49 h 81"/>
                  <a:gd name="T64" fmla="*/ 64 w 78"/>
                  <a:gd name="T65" fmla="*/ 50 h 81"/>
                  <a:gd name="T66" fmla="*/ 58 w 78"/>
                  <a:gd name="T67" fmla="*/ 49 h 81"/>
                  <a:gd name="T68" fmla="*/ 55 w 78"/>
                  <a:gd name="T69" fmla="*/ 45 h 81"/>
                  <a:gd name="T70" fmla="*/ 42 w 78"/>
                  <a:gd name="T71" fmla="*/ 36 h 81"/>
                  <a:gd name="T72" fmla="*/ 37 w 78"/>
                  <a:gd name="T73" fmla="*/ 31 h 81"/>
                  <a:gd name="T74" fmla="*/ 31 w 78"/>
                  <a:gd name="T75" fmla="*/ 27 h 81"/>
                  <a:gd name="T76" fmla="*/ 29 w 78"/>
                  <a:gd name="T77" fmla="*/ 25 h 81"/>
                  <a:gd name="T78" fmla="*/ 26 w 78"/>
                  <a:gd name="T79" fmla="*/ 21 h 81"/>
                  <a:gd name="T80" fmla="*/ 24 w 78"/>
                  <a:gd name="T81" fmla="*/ 18 h 81"/>
                  <a:gd name="T82" fmla="*/ 20 w 78"/>
                  <a:gd name="T83" fmla="*/ 14 h 81"/>
                  <a:gd name="T84" fmla="*/ 11 w 78"/>
                  <a:gd name="T85" fmla="*/ 7 h 81"/>
                  <a:gd name="T86" fmla="*/ 4 w 78"/>
                  <a:gd name="T87" fmla="*/ 2 h 81"/>
                  <a:gd name="T88" fmla="*/ 2 w 78"/>
                  <a:gd name="T89" fmla="*/ 0 h 81"/>
                  <a:gd name="T90" fmla="*/ 0 w 78"/>
                  <a:gd name="T91" fmla="*/ 0 h 81"/>
                  <a:gd name="T92" fmla="*/ 0 w 78"/>
                  <a:gd name="T93" fmla="*/ 2 h 81"/>
                  <a:gd name="T94" fmla="*/ 4 w 78"/>
                  <a:gd name="T95" fmla="*/ 3 h 81"/>
                  <a:gd name="T96" fmla="*/ 9 w 78"/>
                  <a:gd name="T97" fmla="*/ 7 h 81"/>
                  <a:gd name="T98" fmla="*/ 8 w 78"/>
                  <a:gd name="T99" fmla="*/ 7 h 81"/>
                  <a:gd name="T100" fmla="*/ 9 w 78"/>
                  <a:gd name="T101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81">
                    <a:moveTo>
                      <a:pt x="9" y="9"/>
                    </a:moveTo>
                    <a:lnTo>
                      <a:pt x="8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7" y="21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8" y="43"/>
                    </a:lnTo>
                    <a:lnTo>
                      <a:pt x="40" y="47"/>
                    </a:lnTo>
                    <a:lnTo>
                      <a:pt x="44" y="50"/>
                    </a:lnTo>
                    <a:lnTo>
                      <a:pt x="46" y="52"/>
                    </a:lnTo>
                    <a:lnTo>
                      <a:pt x="48" y="56"/>
                    </a:lnTo>
                    <a:lnTo>
                      <a:pt x="51" y="58"/>
                    </a:lnTo>
                    <a:lnTo>
                      <a:pt x="53" y="59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60" y="70"/>
                    </a:lnTo>
                    <a:lnTo>
                      <a:pt x="64" y="76"/>
                    </a:lnTo>
                    <a:lnTo>
                      <a:pt x="67" y="79"/>
                    </a:lnTo>
                    <a:lnTo>
                      <a:pt x="69" y="81"/>
                    </a:lnTo>
                    <a:lnTo>
                      <a:pt x="73" y="81"/>
                    </a:lnTo>
                    <a:lnTo>
                      <a:pt x="71" y="81"/>
                    </a:lnTo>
                    <a:lnTo>
                      <a:pt x="69" y="76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75" y="76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78" y="76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7" y="69"/>
                    </a:lnTo>
                    <a:lnTo>
                      <a:pt x="64" y="67"/>
                    </a:lnTo>
                    <a:lnTo>
                      <a:pt x="60" y="65"/>
                    </a:lnTo>
                    <a:lnTo>
                      <a:pt x="58" y="63"/>
                    </a:lnTo>
                    <a:lnTo>
                      <a:pt x="57" y="61"/>
                    </a:lnTo>
                    <a:lnTo>
                      <a:pt x="55" y="56"/>
                    </a:lnTo>
                    <a:lnTo>
                      <a:pt x="53" y="54"/>
                    </a:lnTo>
                    <a:lnTo>
                      <a:pt x="51" y="52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60" y="49"/>
                    </a:lnTo>
                    <a:lnTo>
                      <a:pt x="64" y="52"/>
                    </a:lnTo>
                    <a:lnTo>
                      <a:pt x="64" y="50"/>
                    </a:lnTo>
                    <a:lnTo>
                      <a:pt x="60" y="50"/>
                    </a:lnTo>
                    <a:lnTo>
                      <a:pt x="58" y="49"/>
                    </a:lnTo>
                    <a:lnTo>
                      <a:pt x="57" y="47"/>
                    </a:lnTo>
                    <a:lnTo>
                      <a:pt x="55" y="45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8" y="23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6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8">
                <a:extLst>
                  <a:ext uri="{FF2B5EF4-FFF2-40B4-BE49-F238E27FC236}">
                    <a16:creationId xmlns:a16="http://schemas.microsoft.com/office/drawing/2014/main" id="{A6F7C318-417E-457F-96A3-AA63C1AB8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1269" y="2376353"/>
                <a:ext cx="19059" cy="13529"/>
              </a:xfrm>
              <a:custGeom>
                <a:avLst/>
                <a:gdLst>
                  <a:gd name="T0" fmla="*/ 6 w 7"/>
                  <a:gd name="T1" fmla="*/ 6 h 6"/>
                  <a:gd name="T2" fmla="*/ 6 w 7"/>
                  <a:gd name="T3" fmla="*/ 6 h 6"/>
                  <a:gd name="T4" fmla="*/ 7 w 7"/>
                  <a:gd name="T5" fmla="*/ 4 h 6"/>
                  <a:gd name="T6" fmla="*/ 6 w 7"/>
                  <a:gd name="T7" fmla="*/ 4 h 6"/>
                  <a:gd name="T8" fmla="*/ 6 w 7"/>
                  <a:gd name="T9" fmla="*/ 2 h 6"/>
                  <a:gd name="T10" fmla="*/ 6 w 7"/>
                  <a:gd name="T11" fmla="*/ 2 h 6"/>
                  <a:gd name="T12" fmla="*/ 4 w 7"/>
                  <a:gd name="T13" fmla="*/ 0 h 6"/>
                  <a:gd name="T14" fmla="*/ 0 w 7"/>
                  <a:gd name="T15" fmla="*/ 0 h 6"/>
                  <a:gd name="T16" fmla="*/ 2 w 7"/>
                  <a:gd name="T17" fmla="*/ 2 h 6"/>
                  <a:gd name="T18" fmla="*/ 2 w 7"/>
                  <a:gd name="T19" fmla="*/ 4 h 6"/>
                  <a:gd name="T20" fmla="*/ 4 w 7"/>
                  <a:gd name="T21" fmla="*/ 6 h 6"/>
                  <a:gd name="T22" fmla="*/ 2 w 7"/>
                  <a:gd name="T23" fmla="*/ 4 h 6"/>
                  <a:gd name="T24" fmla="*/ 4 w 7"/>
                  <a:gd name="T25" fmla="*/ 4 h 6"/>
                  <a:gd name="T26" fmla="*/ 6 w 7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6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9">
                <a:extLst>
                  <a:ext uri="{FF2B5EF4-FFF2-40B4-BE49-F238E27FC236}">
                    <a16:creationId xmlns:a16="http://schemas.microsoft.com/office/drawing/2014/main" id="{F60F5D36-8470-477A-995F-209E20F9C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6" y="2241060"/>
                <a:ext cx="16336" cy="18039"/>
              </a:xfrm>
              <a:custGeom>
                <a:avLst/>
                <a:gdLst>
                  <a:gd name="T0" fmla="*/ 6 w 6"/>
                  <a:gd name="T1" fmla="*/ 2 h 8"/>
                  <a:gd name="T2" fmla="*/ 4 w 6"/>
                  <a:gd name="T3" fmla="*/ 2 h 8"/>
                  <a:gd name="T4" fmla="*/ 2 w 6"/>
                  <a:gd name="T5" fmla="*/ 0 h 8"/>
                  <a:gd name="T6" fmla="*/ 2 w 6"/>
                  <a:gd name="T7" fmla="*/ 0 h 8"/>
                  <a:gd name="T8" fmla="*/ 0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  <a:gd name="T14" fmla="*/ 0 w 6"/>
                  <a:gd name="T15" fmla="*/ 2 h 8"/>
                  <a:gd name="T16" fmla="*/ 0 w 6"/>
                  <a:gd name="T17" fmla="*/ 2 h 8"/>
                  <a:gd name="T18" fmla="*/ 2 w 6"/>
                  <a:gd name="T19" fmla="*/ 4 h 8"/>
                  <a:gd name="T20" fmla="*/ 4 w 6"/>
                  <a:gd name="T21" fmla="*/ 8 h 8"/>
                  <a:gd name="T22" fmla="*/ 4 w 6"/>
                  <a:gd name="T23" fmla="*/ 6 h 8"/>
                  <a:gd name="T24" fmla="*/ 4 w 6"/>
                  <a:gd name="T25" fmla="*/ 4 h 8"/>
                  <a:gd name="T26" fmla="*/ 6 w 6"/>
                  <a:gd name="T2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20">
                <a:extLst>
                  <a:ext uri="{FF2B5EF4-FFF2-40B4-BE49-F238E27FC236}">
                    <a16:creationId xmlns:a16="http://schemas.microsoft.com/office/drawing/2014/main" id="{FD040604-D6B3-4AD1-B730-D3DE98BB6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5" y="2432726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21">
                <a:extLst>
                  <a:ext uri="{FF2B5EF4-FFF2-40B4-BE49-F238E27FC236}">
                    <a16:creationId xmlns:a16="http://schemas.microsoft.com/office/drawing/2014/main" id="{A15FA7D9-51A4-4BF1-AB61-9E346468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5" y="2437235"/>
                <a:ext cx="8168" cy="18039"/>
              </a:xfrm>
              <a:custGeom>
                <a:avLst/>
                <a:gdLst>
                  <a:gd name="T0" fmla="*/ 1 w 3"/>
                  <a:gd name="T1" fmla="*/ 2 h 8"/>
                  <a:gd name="T2" fmla="*/ 1 w 3"/>
                  <a:gd name="T3" fmla="*/ 0 h 8"/>
                  <a:gd name="T4" fmla="*/ 0 w 3"/>
                  <a:gd name="T5" fmla="*/ 0 h 8"/>
                  <a:gd name="T6" fmla="*/ 0 w 3"/>
                  <a:gd name="T7" fmla="*/ 0 h 8"/>
                  <a:gd name="T8" fmla="*/ 0 w 3"/>
                  <a:gd name="T9" fmla="*/ 0 h 8"/>
                  <a:gd name="T10" fmla="*/ 0 w 3"/>
                  <a:gd name="T11" fmla="*/ 2 h 8"/>
                  <a:gd name="T12" fmla="*/ 0 w 3"/>
                  <a:gd name="T13" fmla="*/ 4 h 8"/>
                  <a:gd name="T14" fmla="*/ 0 w 3"/>
                  <a:gd name="T15" fmla="*/ 4 h 8"/>
                  <a:gd name="T16" fmla="*/ 0 w 3"/>
                  <a:gd name="T17" fmla="*/ 4 h 8"/>
                  <a:gd name="T18" fmla="*/ 0 w 3"/>
                  <a:gd name="T19" fmla="*/ 4 h 8"/>
                  <a:gd name="T20" fmla="*/ 0 w 3"/>
                  <a:gd name="T21" fmla="*/ 6 h 8"/>
                  <a:gd name="T22" fmla="*/ 1 w 3"/>
                  <a:gd name="T23" fmla="*/ 8 h 8"/>
                  <a:gd name="T24" fmla="*/ 1 w 3"/>
                  <a:gd name="T25" fmla="*/ 8 h 8"/>
                  <a:gd name="T26" fmla="*/ 3 w 3"/>
                  <a:gd name="T27" fmla="*/ 6 h 8"/>
                  <a:gd name="T28" fmla="*/ 3 w 3"/>
                  <a:gd name="T29" fmla="*/ 6 h 8"/>
                  <a:gd name="T30" fmla="*/ 3 w 3"/>
                  <a:gd name="T31" fmla="*/ 4 h 8"/>
                  <a:gd name="T32" fmla="*/ 3 w 3"/>
                  <a:gd name="T33" fmla="*/ 2 h 8"/>
                  <a:gd name="T34" fmla="*/ 1 w 3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8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22">
                <a:extLst>
                  <a:ext uri="{FF2B5EF4-FFF2-40B4-BE49-F238E27FC236}">
                    <a16:creationId xmlns:a16="http://schemas.microsoft.com/office/drawing/2014/main" id="{9FDBEBD1-F9A6-45AC-A179-203A3E989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0563" y="2462039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0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23">
                <a:extLst>
                  <a:ext uri="{FF2B5EF4-FFF2-40B4-BE49-F238E27FC236}">
                    <a16:creationId xmlns:a16="http://schemas.microsoft.com/office/drawing/2014/main" id="{59296B6E-2AF1-4468-8D2E-9C68D3868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6899" y="2522921"/>
                <a:ext cx="2723" cy="902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1 w 1"/>
                  <a:gd name="T5" fmla="*/ 4 h 4"/>
                  <a:gd name="T6" fmla="*/ 1 w 1"/>
                  <a:gd name="T7" fmla="*/ 2 h 4"/>
                  <a:gd name="T8" fmla="*/ 1 w 1"/>
                  <a:gd name="T9" fmla="*/ 0 h 4"/>
                  <a:gd name="T10" fmla="*/ 0 w 1"/>
                  <a:gd name="T11" fmla="*/ 0 h 4"/>
                  <a:gd name="T12" fmla="*/ 1 w 1"/>
                  <a:gd name="T13" fmla="*/ 2 h 4"/>
                  <a:gd name="T14" fmla="*/ 1 w 1"/>
                  <a:gd name="T15" fmla="*/ 2 h 4"/>
                  <a:gd name="T16" fmla="*/ 1 w 1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24">
                <a:extLst>
                  <a:ext uri="{FF2B5EF4-FFF2-40B4-BE49-F238E27FC236}">
                    <a16:creationId xmlns:a16="http://schemas.microsoft.com/office/drawing/2014/main" id="{D4F277F8-7AE2-43C9-A190-55A87E881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454" y="2547725"/>
                <a:ext cx="5445" cy="15784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6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6 h 7"/>
                  <a:gd name="T10" fmla="*/ 2 w 2"/>
                  <a:gd name="T11" fmla="*/ 2 h 7"/>
                  <a:gd name="T12" fmla="*/ 2 w 2"/>
                  <a:gd name="T13" fmla="*/ 0 h 7"/>
                  <a:gd name="T14" fmla="*/ 0 w 2"/>
                  <a:gd name="T15" fmla="*/ 0 h 7"/>
                  <a:gd name="T16" fmla="*/ 0 w 2"/>
                  <a:gd name="T17" fmla="*/ 0 h 7"/>
                  <a:gd name="T18" fmla="*/ 0 w 2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7">
                    <a:moveTo>
                      <a:pt x="0" y="2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25">
                <a:extLst>
                  <a:ext uri="{FF2B5EF4-FFF2-40B4-BE49-F238E27FC236}">
                    <a16:creationId xmlns:a16="http://schemas.microsoft.com/office/drawing/2014/main" id="{55257A7C-A0CA-4F83-A1CF-8845AAD9B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5" y="2568019"/>
                <a:ext cx="13613" cy="29314"/>
              </a:xfrm>
              <a:custGeom>
                <a:avLst/>
                <a:gdLst>
                  <a:gd name="T0" fmla="*/ 0 w 5"/>
                  <a:gd name="T1" fmla="*/ 9 h 13"/>
                  <a:gd name="T2" fmla="*/ 0 w 5"/>
                  <a:gd name="T3" fmla="*/ 11 h 13"/>
                  <a:gd name="T4" fmla="*/ 0 w 5"/>
                  <a:gd name="T5" fmla="*/ 13 h 13"/>
                  <a:gd name="T6" fmla="*/ 1 w 5"/>
                  <a:gd name="T7" fmla="*/ 13 h 13"/>
                  <a:gd name="T8" fmla="*/ 1 w 5"/>
                  <a:gd name="T9" fmla="*/ 9 h 13"/>
                  <a:gd name="T10" fmla="*/ 1 w 5"/>
                  <a:gd name="T11" fmla="*/ 9 h 13"/>
                  <a:gd name="T12" fmla="*/ 1 w 5"/>
                  <a:gd name="T13" fmla="*/ 7 h 13"/>
                  <a:gd name="T14" fmla="*/ 1 w 5"/>
                  <a:gd name="T15" fmla="*/ 6 h 13"/>
                  <a:gd name="T16" fmla="*/ 1 w 5"/>
                  <a:gd name="T17" fmla="*/ 6 h 13"/>
                  <a:gd name="T18" fmla="*/ 3 w 5"/>
                  <a:gd name="T19" fmla="*/ 2 h 13"/>
                  <a:gd name="T20" fmla="*/ 5 w 5"/>
                  <a:gd name="T21" fmla="*/ 2 h 13"/>
                  <a:gd name="T22" fmla="*/ 5 w 5"/>
                  <a:gd name="T23" fmla="*/ 0 h 13"/>
                  <a:gd name="T24" fmla="*/ 3 w 5"/>
                  <a:gd name="T25" fmla="*/ 0 h 13"/>
                  <a:gd name="T26" fmla="*/ 3 w 5"/>
                  <a:gd name="T27" fmla="*/ 0 h 13"/>
                  <a:gd name="T28" fmla="*/ 1 w 5"/>
                  <a:gd name="T29" fmla="*/ 0 h 13"/>
                  <a:gd name="T30" fmla="*/ 1 w 5"/>
                  <a:gd name="T31" fmla="*/ 2 h 13"/>
                  <a:gd name="T32" fmla="*/ 1 w 5"/>
                  <a:gd name="T33" fmla="*/ 4 h 13"/>
                  <a:gd name="T34" fmla="*/ 0 w 5"/>
                  <a:gd name="T35" fmla="*/ 4 h 13"/>
                  <a:gd name="T36" fmla="*/ 0 w 5"/>
                  <a:gd name="T37" fmla="*/ 4 h 13"/>
                  <a:gd name="T38" fmla="*/ 0 w 5"/>
                  <a:gd name="T39" fmla="*/ 2 h 13"/>
                  <a:gd name="T40" fmla="*/ 0 w 5"/>
                  <a:gd name="T41" fmla="*/ 4 h 13"/>
                  <a:gd name="T42" fmla="*/ 0 w 5"/>
                  <a:gd name="T43" fmla="*/ 4 h 13"/>
                  <a:gd name="T44" fmla="*/ 0 w 5"/>
                  <a:gd name="T45" fmla="*/ 4 h 13"/>
                  <a:gd name="T46" fmla="*/ 0 w 5"/>
                  <a:gd name="T47" fmla="*/ 6 h 13"/>
                  <a:gd name="T48" fmla="*/ 0 w 5"/>
                  <a:gd name="T49" fmla="*/ 9 h 13"/>
                  <a:gd name="T50" fmla="*/ 0 w 5"/>
                  <a:gd name="T51" fmla="*/ 9 h 13"/>
                  <a:gd name="T52" fmla="*/ 0 w 5"/>
                  <a:gd name="T5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13">
                    <a:moveTo>
                      <a:pt x="0" y="9"/>
                    </a:moveTo>
                    <a:lnTo>
                      <a:pt x="0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26">
                <a:extLst>
                  <a:ext uri="{FF2B5EF4-FFF2-40B4-BE49-F238E27FC236}">
                    <a16:creationId xmlns:a16="http://schemas.microsoft.com/office/drawing/2014/main" id="{37CE634C-8C9A-4815-93DC-13BF63B5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59" y="2597333"/>
                <a:ext cx="5445" cy="20294"/>
              </a:xfrm>
              <a:custGeom>
                <a:avLst/>
                <a:gdLst>
                  <a:gd name="T0" fmla="*/ 0 w 2"/>
                  <a:gd name="T1" fmla="*/ 2 h 9"/>
                  <a:gd name="T2" fmla="*/ 2 w 2"/>
                  <a:gd name="T3" fmla="*/ 7 h 9"/>
                  <a:gd name="T4" fmla="*/ 2 w 2"/>
                  <a:gd name="T5" fmla="*/ 9 h 9"/>
                  <a:gd name="T6" fmla="*/ 2 w 2"/>
                  <a:gd name="T7" fmla="*/ 7 h 9"/>
                  <a:gd name="T8" fmla="*/ 2 w 2"/>
                  <a:gd name="T9" fmla="*/ 2 h 9"/>
                  <a:gd name="T10" fmla="*/ 2 w 2"/>
                  <a:gd name="T11" fmla="*/ 2 h 9"/>
                  <a:gd name="T12" fmla="*/ 2 w 2"/>
                  <a:gd name="T13" fmla="*/ 0 h 9"/>
                  <a:gd name="T14" fmla="*/ 0 w 2"/>
                  <a:gd name="T15" fmla="*/ 0 h 9"/>
                  <a:gd name="T16" fmla="*/ 0 w 2"/>
                  <a:gd name="T17" fmla="*/ 0 h 9"/>
                  <a:gd name="T18" fmla="*/ 0 w 2"/>
                  <a:gd name="T1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9">
                    <a:moveTo>
                      <a:pt x="0" y="2"/>
                    </a:moveTo>
                    <a:lnTo>
                      <a:pt x="2" y="7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Rectangle 27">
                <a:extLst>
                  <a:ext uri="{FF2B5EF4-FFF2-40B4-BE49-F238E27FC236}">
                    <a16:creationId xmlns:a16="http://schemas.microsoft.com/office/drawing/2014/main" id="{FDEA532B-F335-49B4-B786-749AFE25D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59" y="2597333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28">
                <a:extLst>
                  <a:ext uri="{FF2B5EF4-FFF2-40B4-BE49-F238E27FC236}">
                    <a16:creationId xmlns:a16="http://schemas.microsoft.com/office/drawing/2014/main" id="{6FADC6D0-D9DA-4BD6-AD3B-84717902D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6008" y="2315471"/>
                <a:ext cx="29950" cy="11274"/>
              </a:xfrm>
              <a:custGeom>
                <a:avLst/>
                <a:gdLst>
                  <a:gd name="T0" fmla="*/ 4 w 11"/>
                  <a:gd name="T1" fmla="*/ 2 h 5"/>
                  <a:gd name="T2" fmla="*/ 7 w 11"/>
                  <a:gd name="T3" fmla="*/ 4 h 5"/>
                  <a:gd name="T4" fmla="*/ 9 w 11"/>
                  <a:gd name="T5" fmla="*/ 5 h 5"/>
                  <a:gd name="T6" fmla="*/ 11 w 11"/>
                  <a:gd name="T7" fmla="*/ 5 h 5"/>
                  <a:gd name="T8" fmla="*/ 11 w 11"/>
                  <a:gd name="T9" fmla="*/ 5 h 5"/>
                  <a:gd name="T10" fmla="*/ 9 w 11"/>
                  <a:gd name="T11" fmla="*/ 4 h 5"/>
                  <a:gd name="T12" fmla="*/ 7 w 11"/>
                  <a:gd name="T13" fmla="*/ 4 h 5"/>
                  <a:gd name="T14" fmla="*/ 5 w 11"/>
                  <a:gd name="T15" fmla="*/ 2 h 5"/>
                  <a:gd name="T16" fmla="*/ 5 w 11"/>
                  <a:gd name="T17" fmla="*/ 2 h 5"/>
                  <a:gd name="T18" fmla="*/ 4 w 11"/>
                  <a:gd name="T19" fmla="*/ 2 h 5"/>
                  <a:gd name="T20" fmla="*/ 4 w 11"/>
                  <a:gd name="T21" fmla="*/ 2 h 5"/>
                  <a:gd name="T22" fmla="*/ 2 w 11"/>
                  <a:gd name="T23" fmla="*/ 0 h 5"/>
                  <a:gd name="T24" fmla="*/ 2 w 11"/>
                  <a:gd name="T25" fmla="*/ 0 h 5"/>
                  <a:gd name="T26" fmla="*/ 0 w 11"/>
                  <a:gd name="T27" fmla="*/ 0 h 5"/>
                  <a:gd name="T28" fmla="*/ 0 w 11"/>
                  <a:gd name="T29" fmla="*/ 2 h 5"/>
                  <a:gd name="T30" fmla="*/ 4 w 11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5">
                    <a:moveTo>
                      <a:pt x="4" y="2"/>
                    </a:moveTo>
                    <a:lnTo>
                      <a:pt x="7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29">
                <a:extLst>
                  <a:ext uri="{FF2B5EF4-FFF2-40B4-BE49-F238E27FC236}">
                    <a16:creationId xmlns:a16="http://schemas.microsoft.com/office/drawing/2014/main" id="{FD073C26-2286-4065-8581-00EFC1381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9571" y="2324491"/>
                <a:ext cx="10891" cy="2255"/>
              </a:xfrm>
              <a:custGeom>
                <a:avLst/>
                <a:gdLst>
                  <a:gd name="T0" fmla="*/ 4 w 4"/>
                  <a:gd name="T1" fmla="*/ 1 h 1"/>
                  <a:gd name="T2" fmla="*/ 2 w 4"/>
                  <a:gd name="T3" fmla="*/ 1 h 1"/>
                  <a:gd name="T4" fmla="*/ 0 w 4"/>
                  <a:gd name="T5" fmla="*/ 0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30">
                <a:extLst>
                  <a:ext uri="{FF2B5EF4-FFF2-40B4-BE49-F238E27FC236}">
                    <a16:creationId xmlns:a16="http://schemas.microsoft.com/office/drawing/2014/main" id="{3A149A50-9A29-46D7-999E-20758E2A2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1403" y="2324491"/>
                <a:ext cx="8168" cy="2255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31">
                <a:extLst>
                  <a:ext uri="{FF2B5EF4-FFF2-40B4-BE49-F238E27FC236}">
                    <a16:creationId xmlns:a16="http://schemas.microsoft.com/office/drawing/2014/main" id="{1B7B45F4-0061-4B15-882F-27CDBA2C7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7302" y="1911845"/>
                <a:ext cx="13613" cy="4510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0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2 h 2"/>
                  <a:gd name="T14" fmla="*/ 0 w 5"/>
                  <a:gd name="T15" fmla="*/ 2 h 2"/>
                  <a:gd name="T16" fmla="*/ 4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32">
                <a:extLst>
                  <a:ext uri="{FF2B5EF4-FFF2-40B4-BE49-F238E27FC236}">
                    <a16:creationId xmlns:a16="http://schemas.microsoft.com/office/drawing/2014/main" id="{335F9BD3-1338-4D32-BA8F-032B7CCDD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27" y="1923120"/>
                <a:ext cx="35395" cy="9020"/>
              </a:xfrm>
              <a:custGeom>
                <a:avLst/>
                <a:gdLst>
                  <a:gd name="T0" fmla="*/ 9 w 13"/>
                  <a:gd name="T1" fmla="*/ 4 h 4"/>
                  <a:gd name="T2" fmla="*/ 9 w 13"/>
                  <a:gd name="T3" fmla="*/ 2 h 4"/>
                  <a:gd name="T4" fmla="*/ 11 w 13"/>
                  <a:gd name="T5" fmla="*/ 4 h 4"/>
                  <a:gd name="T6" fmla="*/ 11 w 13"/>
                  <a:gd name="T7" fmla="*/ 2 h 4"/>
                  <a:gd name="T8" fmla="*/ 13 w 13"/>
                  <a:gd name="T9" fmla="*/ 2 h 4"/>
                  <a:gd name="T10" fmla="*/ 13 w 13"/>
                  <a:gd name="T11" fmla="*/ 0 h 4"/>
                  <a:gd name="T12" fmla="*/ 11 w 13"/>
                  <a:gd name="T13" fmla="*/ 0 h 4"/>
                  <a:gd name="T14" fmla="*/ 6 w 13"/>
                  <a:gd name="T15" fmla="*/ 0 h 4"/>
                  <a:gd name="T16" fmla="*/ 4 w 13"/>
                  <a:gd name="T17" fmla="*/ 0 h 4"/>
                  <a:gd name="T18" fmla="*/ 4 w 13"/>
                  <a:gd name="T19" fmla="*/ 0 h 4"/>
                  <a:gd name="T20" fmla="*/ 2 w 13"/>
                  <a:gd name="T21" fmla="*/ 0 h 4"/>
                  <a:gd name="T22" fmla="*/ 0 w 13"/>
                  <a:gd name="T23" fmla="*/ 0 h 4"/>
                  <a:gd name="T24" fmla="*/ 2 w 13"/>
                  <a:gd name="T25" fmla="*/ 0 h 4"/>
                  <a:gd name="T26" fmla="*/ 2 w 13"/>
                  <a:gd name="T27" fmla="*/ 0 h 4"/>
                  <a:gd name="T28" fmla="*/ 2 w 13"/>
                  <a:gd name="T29" fmla="*/ 0 h 4"/>
                  <a:gd name="T30" fmla="*/ 4 w 13"/>
                  <a:gd name="T31" fmla="*/ 2 h 4"/>
                  <a:gd name="T32" fmla="*/ 4 w 13"/>
                  <a:gd name="T33" fmla="*/ 2 h 4"/>
                  <a:gd name="T34" fmla="*/ 4 w 13"/>
                  <a:gd name="T35" fmla="*/ 2 h 4"/>
                  <a:gd name="T36" fmla="*/ 8 w 13"/>
                  <a:gd name="T37" fmla="*/ 2 h 4"/>
                  <a:gd name="T38" fmla="*/ 9 w 13"/>
                  <a:gd name="T39" fmla="*/ 2 h 4"/>
                  <a:gd name="T40" fmla="*/ 8 w 13"/>
                  <a:gd name="T41" fmla="*/ 2 h 4"/>
                  <a:gd name="T42" fmla="*/ 8 w 13"/>
                  <a:gd name="T43" fmla="*/ 4 h 4"/>
                  <a:gd name="T44" fmla="*/ 6 w 13"/>
                  <a:gd name="T45" fmla="*/ 2 h 4"/>
                  <a:gd name="T46" fmla="*/ 6 w 13"/>
                  <a:gd name="T47" fmla="*/ 2 h 4"/>
                  <a:gd name="T48" fmla="*/ 8 w 13"/>
                  <a:gd name="T49" fmla="*/ 4 h 4"/>
                  <a:gd name="T50" fmla="*/ 9 w 13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">
                    <a:moveTo>
                      <a:pt x="9" y="4"/>
                    </a:moveTo>
                    <a:lnTo>
                      <a:pt x="9" y="2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33">
                <a:extLst>
                  <a:ext uri="{FF2B5EF4-FFF2-40B4-BE49-F238E27FC236}">
                    <a16:creationId xmlns:a16="http://schemas.microsoft.com/office/drawing/2014/main" id="{C54AB5BF-F7E8-4303-BB7E-87D121326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6209" y="1898316"/>
                <a:ext cx="19059" cy="4510"/>
              </a:xfrm>
              <a:custGeom>
                <a:avLst/>
                <a:gdLst>
                  <a:gd name="T0" fmla="*/ 2 w 7"/>
                  <a:gd name="T1" fmla="*/ 2 h 2"/>
                  <a:gd name="T2" fmla="*/ 3 w 7"/>
                  <a:gd name="T3" fmla="*/ 2 h 2"/>
                  <a:gd name="T4" fmla="*/ 5 w 7"/>
                  <a:gd name="T5" fmla="*/ 2 h 2"/>
                  <a:gd name="T6" fmla="*/ 7 w 7"/>
                  <a:gd name="T7" fmla="*/ 2 h 2"/>
                  <a:gd name="T8" fmla="*/ 7 w 7"/>
                  <a:gd name="T9" fmla="*/ 2 h 2"/>
                  <a:gd name="T10" fmla="*/ 7 w 7"/>
                  <a:gd name="T11" fmla="*/ 0 h 2"/>
                  <a:gd name="T12" fmla="*/ 5 w 7"/>
                  <a:gd name="T13" fmla="*/ 0 h 2"/>
                  <a:gd name="T14" fmla="*/ 3 w 7"/>
                  <a:gd name="T15" fmla="*/ 0 h 2"/>
                  <a:gd name="T16" fmla="*/ 0 w 7"/>
                  <a:gd name="T17" fmla="*/ 2 h 2"/>
                  <a:gd name="T18" fmla="*/ 0 w 7"/>
                  <a:gd name="T19" fmla="*/ 2 h 2"/>
                  <a:gd name="T20" fmla="*/ 0 w 7"/>
                  <a:gd name="T21" fmla="*/ 2 h 2"/>
                  <a:gd name="T22" fmla="*/ 2 w 7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34">
                <a:extLst>
                  <a:ext uri="{FF2B5EF4-FFF2-40B4-BE49-F238E27FC236}">
                    <a16:creationId xmlns:a16="http://schemas.microsoft.com/office/drawing/2014/main" id="{249088BC-1806-465D-8E3A-AC3C325D8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27" y="1898316"/>
                <a:ext cx="70790" cy="24804"/>
              </a:xfrm>
              <a:custGeom>
                <a:avLst/>
                <a:gdLst>
                  <a:gd name="T0" fmla="*/ 2 w 26"/>
                  <a:gd name="T1" fmla="*/ 10 h 11"/>
                  <a:gd name="T2" fmla="*/ 4 w 26"/>
                  <a:gd name="T3" fmla="*/ 10 h 11"/>
                  <a:gd name="T4" fmla="*/ 4 w 26"/>
                  <a:gd name="T5" fmla="*/ 10 h 11"/>
                  <a:gd name="T6" fmla="*/ 6 w 26"/>
                  <a:gd name="T7" fmla="*/ 10 h 11"/>
                  <a:gd name="T8" fmla="*/ 9 w 26"/>
                  <a:gd name="T9" fmla="*/ 11 h 11"/>
                  <a:gd name="T10" fmla="*/ 13 w 26"/>
                  <a:gd name="T11" fmla="*/ 11 h 11"/>
                  <a:gd name="T12" fmla="*/ 15 w 26"/>
                  <a:gd name="T13" fmla="*/ 11 h 11"/>
                  <a:gd name="T14" fmla="*/ 17 w 26"/>
                  <a:gd name="T15" fmla="*/ 10 h 11"/>
                  <a:gd name="T16" fmla="*/ 20 w 26"/>
                  <a:gd name="T17" fmla="*/ 8 h 11"/>
                  <a:gd name="T18" fmla="*/ 24 w 26"/>
                  <a:gd name="T19" fmla="*/ 8 h 11"/>
                  <a:gd name="T20" fmla="*/ 26 w 26"/>
                  <a:gd name="T21" fmla="*/ 8 h 11"/>
                  <a:gd name="T22" fmla="*/ 24 w 26"/>
                  <a:gd name="T23" fmla="*/ 6 h 11"/>
                  <a:gd name="T24" fmla="*/ 22 w 26"/>
                  <a:gd name="T25" fmla="*/ 6 h 11"/>
                  <a:gd name="T26" fmla="*/ 22 w 26"/>
                  <a:gd name="T27" fmla="*/ 6 h 11"/>
                  <a:gd name="T28" fmla="*/ 22 w 26"/>
                  <a:gd name="T29" fmla="*/ 4 h 11"/>
                  <a:gd name="T30" fmla="*/ 24 w 26"/>
                  <a:gd name="T31" fmla="*/ 4 h 11"/>
                  <a:gd name="T32" fmla="*/ 22 w 26"/>
                  <a:gd name="T33" fmla="*/ 4 h 11"/>
                  <a:gd name="T34" fmla="*/ 20 w 26"/>
                  <a:gd name="T35" fmla="*/ 2 h 11"/>
                  <a:gd name="T36" fmla="*/ 17 w 26"/>
                  <a:gd name="T37" fmla="*/ 2 h 11"/>
                  <a:gd name="T38" fmla="*/ 13 w 26"/>
                  <a:gd name="T39" fmla="*/ 0 h 11"/>
                  <a:gd name="T40" fmla="*/ 11 w 26"/>
                  <a:gd name="T41" fmla="*/ 0 h 11"/>
                  <a:gd name="T42" fmla="*/ 8 w 26"/>
                  <a:gd name="T43" fmla="*/ 0 h 11"/>
                  <a:gd name="T44" fmla="*/ 8 w 26"/>
                  <a:gd name="T45" fmla="*/ 0 h 11"/>
                  <a:gd name="T46" fmla="*/ 8 w 26"/>
                  <a:gd name="T47" fmla="*/ 2 h 11"/>
                  <a:gd name="T48" fmla="*/ 8 w 26"/>
                  <a:gd name="T49" fmla="*/ 2 h 11"/>
                  <a:gd name="T50" fmla="*/ 4 w 26"/>
                  <a:gd name="T51" fmla="*/ 2 h 11"/>
                  <a:gd name="T52" fmla="*/ 2 w 26"/>
                  <a:gd name="T53" fmla="*/ 4 h 11"/>
                  <a:gd name="T54" fmla="*/ 0 w 26"/>
                  <a:gd name="T55" fmla="*/ 6 h 11"/>
                  <a:gd name="T56" fmla="*/ 2 w 26"/>
                  <a:gd name="T57" fmla="*/ 6 h 11"/>
                  <a:gd name="T58" fmla="*/ 4 w 26"/>
                  <a:gd name="T59" fmla="*/ 6 h 11"/>
                  <a:gd name="T60" fmla="*/ 4 w 26"/>
                  <a:gd name="T61" fmla="*/ 6 h 11"/>
                  <a:gd name="T62" fmla="*/ 0 w 26"/>
                  <a:gd name="T63" fmla="*/ 8 h 11"/>
                  <a:gd name="T64" fmla="*/ 2 w 26"/>
                  <a:gd name="T65" fmla="*/ 8 h 11"/>
                  <a:gd name="T66" fmla="*/ 0 w 26"/>
                  <a:gd name="T67" fmla="*/ 10 h 11"/>
                  <a:gd name="T68" fmla="*/ 2 w 26"/>
                  <a:gd name="T6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1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35">
                <a:extLst>
                  <a:ext uri="{FF2B5EF4-FFF2-40B4-BE49-F238E27FC236}">
                    <a16:creationId xmlns:a16="http://schemas.microsoft.com/office/drawing/2014/main" id="{C02EA813-6A2B-4DD8-9205-B56443B514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75167" y="1916355"/>
                <a:ext cx="92571" cy="27059"/>
              </a:xfrm>
              <a:custGeom>
                <a:avLst/>
                <a:gdLst>
                  <a:gd name="T0" fmla="*/ 3 w 34"/>
                  <a:gd name="T1" fmla="*/ 2 h 12"/>
                  <a:gd name="T2" fmla="*/ 3 w 34"/>
                  <a:gd name="T3" fmla="*/ 3 h 12"/>
                  <a:gd name="T4" fmla="*/ 3 w 34"/>
                  <a:gd name="T5" fmla="*/ 3 h 12"/>
                  <a:gd name="T6" fmla="*/ 2 w 34"/>
                  <a:gd name="T7" fmla="*/ 3 h 12"/>
                  <a:gd name="T8" fmla="*/ 2 w 34"/>
                  <a:gd name="T9" fmla="*/ 3 h 12"/>
                  <a:gd name="T10" fmla="*/ 3 w 34"/>
                  <a:gd name="T11" fmla="*/ 5 h 12"/>
                  <a:gd name="T12" fmla="*/ 0 w 34"/>
                  <a:gd name="T13" fmla="*/ 5 h 12"/>
                  <a:gd name="T14" fmla="*/ 0 w 34"/>
                  <a:gd name="T15" fmla="*/ 7 h 12"/>
                  <a:gd name="T16" fmla="*/ 0 w 34"/>
                  <a:gd name="T17" fmla="*/ 7 h 12"/>
                  <a:gd name="T18" fmla="*/ 0 w 34"/>
                  <a:gd name="T19" fmla="*/ 7 h 12"/>
                  <a:gd name="T20" fmla="*/ 2 w 34"/>
                  <a:gd name="T21" fmla="*/ 7 h 12"/>
                  <a:gd name="T22" fmla="*/ 3 w 34"/>
                  <a:gd name="T23" fmla="*/ 7 h 12"/>
                  <a:gd name="T24" fmla="*/ 5 w 34"/>
                  <a:gd name="T25" fmla="*/ 7 h 12"/>
                  <a:gd name="T26" fmla="*/ 5 w 34"/>
                  <a:gd name="T27" fmla="*/ 7 h 12"/>
                  <a:gd name="T28" fmla="*/ 7 w 34"/>
                  <a:gd name="T29" fmla="*/ 9 h 12"/>
                  <a:gd name="T30" fmla="*/ 9 w 34"/>
                  <a:gd name="T31" fmla="*/ 11 h 12"/>
                  <a:gd name="T32" fmla="*/ 11 w 34"/>
                  <a:gd name="T33" fmla="*/ 11 h 12"/>
                  <a:gd name="T34" fmla="*/ 12 w 34"/>
                  <a:gd name="T35" fmla="*/ 11 h 12"/>
                  <a:gd name="T36" fmla="*/ 14 w 34"/>
                  <a:gd name="T37" fmla="*/ 11 h 12"/>
                  <a:gd name="T38" fmla="*/ 16 w 34"/>
                  <a:gd name="T39" fmla="*/ 11 h 12"/>
                  <a:gd name="T40" fmla="*/ 18 w 34"/>
                  <a:gd name="T41" fmla="*/ 11 h 12"/>
                  <a:gd name="T42" fmla="*/ 23 w 34"/>
                  <a:gd name="T43" fmla="*/ 12 h 12"/>
                  <a:gd name="T44" fmla="*/ 25 w 34"/>
                  <a:gd name="T45" fmla="*/ 12 h 12"/>
                  <a:gd name="T46" fmla="*/ 27 w 34"/>
                  <a:gd name="T47" fmla="*/ 12 h 12"/>
                  <a:gd name="T48" fmla="*/ 32 w 34"/>
                  <a:gd name="T49" fmla="*/ 12 h 12"/>
                  <a:gd name="T50" fmla="*/ 32 w 34"/>
                  <a:gd name="T51" fmla="*/ 12 h 12"/>
                  <a:gd name="T52" fmla="*/ 34 w 34"/>
                  <a:gd name="T53" fmla="*/ 11 h 12"/>
                  <a:gd name="T54" fmla="*/ 32 w 34"/>
                  <a:gd name="T55" fmla="*/ 11 h 12"/>
                  <a:gd name="T56" fmla="*/ 31 w 34"/>
                  <a:gd name="T57" fmla="*/ 9 h 12"/>
                  <a:gd name="T58" fmla="*/ 29 w 34"/>
                  <a:gd name="T59" fmla="*/ 9 h 12"/>
                  <a:gd name="T60" fmla="*/ 31 w 34"/>
                  <a:gd name="T61" fmla="*/ 7 h 12"/>
                  <a:gd name="T62" fmla="*/ 29 w 34"/>
                  <a:gd name="T63" fmla="*/ 7 h 12"/>
                  <a:gd name="T64" fmla="*/ 29 w 34"/>
                  <a:gd name="T65" fmla="*/ 5 h 12"/>
                  <a:gd name="T66" fmla="*/ 29 w 34"/>
                  <a:gd name="T67" fmla="*/ 3 h 12"/>
                  <a:gd name="T68" fmla="*/ 27 w 34"/>
                  <a:gd name="T69" fmla="*/ 3 h 12"/>
                  <a:gd name="T70" fmla="*/ 27 w 34"/>
                  <a:gd name="T71" fmla="*/ 3 h 12"/>
                  <a:gd name="T72" fmla="*/ 23 w 34"/>
                  <a:gd name="T73" fmla="*/ 2 h 12"/>
                  <a:gd name="T74" fmla="*/ 21 w 34"/>
                  <a:gd name="T75" fmla="*/ 2 h 12"/>
                  <a:gd name="T76" fmla="*/ 20 w 34"/>
                  <a:gd name="T77" fmla="*/ 2 h 12"/>
                  <a:gd name="T78" fmla="*/ 18 w 34"/>
                  <a:gd name="T79" fmla="*/ 2 h 12"/>
                  <a:gd name="T80" fmla="*/ 18 w 34"/>
                  <a:gd name="T81" fmla="*/ 2 h 12"/>
                  <a:gd name="T82" fmla="*/ 18 w 34"/>
                  <a:gd name="T83" fmla="*/ 3 h 12"/>
                  <a:gd name="T84" fmla="*/ 16 w 34"/>
                  <a:gd name="T85" fmla="*/ 3 h 12"/>
                  <a:gd name="T86" fmla="*/ 18 w 34"/>
                  <a:gd name="T87" fmla="*/ 3 h 12"/>
                  <a:gd name="T88" fmla="*/ 16 w 34"/>
                  <a:gd name="T89" fmla="*/ 2 h 12"/>
                  <a:gd name="T90" fmla="*/ 14 w 34"/>
                  <a:gd name="T91" fmla="*/ 2 h 12"/>
                  <a:gd name="T92" fmla="*/ 11 w 34"/>
                  <a:gd name="T93" fmla="*/ 0 h 12"/>
                  <a:gd name="T94" fmla="*/ 9 w 34"/>
                  <a:gd name="T95" fmla="*/ 2 h 12"/>
                  <a:gd name="T96" fmla="*/ 16 w 34"/>
                  <a:gd name="T97" fmla="*/ 3 h 12"/>
                  <a:gd name="T98" fmla="*/ 14 w 34"/>
                  <a:gd name="T9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" h="12">
                    <a:moveTo>
                      <a:pt x="5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5" y="2"/>
                    </a:lnTo>
                    <a:close/>
                    <a:moveTo>
                      <a:pt x="16" y="3"/>
                    </a:moveTo>
                    <a:lnTo>
                      <a:pt x="16" y="5"/>
                    </a:lnTo>
                    <a:lnTo>
                      <a:pt x="14" y="5"/>
                    </a:lnTo>
                    <a:lnTo>
                      <a:pt x="16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36">
                <a:extLst>
                  <a:ext uri="{FF2B5EF4-FFF2-40B4-BE49-F238E27FC236}">
                    <a16:creationId xmlns:a16="http://schemas.microsoft.com/office/drawing/2014/main" id="{6083A0E5-DACD-4842-9603-CC8C6144B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629" y="1927629"/>
                <a:ext cx="68067" cy="33823"/>
              </a:xfrm>
              <a:custGeom>
                <a:avLst/>
                <a:gdLst>
                  <a:gd name="T0" fmla="*/ 0 w 25"/>
                  <a:gd name="T1" fmla="*/ 4 h 15"/>
                  <a:gd name="T2" fmla="*/ 0 w 25"/>
                  <a:gd name="T3" fmla="*/ 6 h 15"/>
                  <a:gd name="T4" fmla="*/ 2 w 25"/>
                  <a:gd name="T5" fmla="*/ 7 h 15"/>
                  <a:gd name="T6" fmla="*/ 3 w 25"/>
                  <a:gd name="T7" fmla="*/ 7 h 15"/>
                  <a:gd name="T8" fmla="*/ 2 w 25"/>
                  <a:gd name="T9" fmla="*/ 7 h 15"/>
                  <a:gd name="T10" fmla="*/ 2 w 25"/>
                  <a:gd name="T11" fmla="*/ 9 h 15"/>
                  <a:gd name="T12" fmla="*/ 2 w 25"/>
                  <a:gd name="T13" fmla="*/ 9 h 15"/>
                  <a:gd name="T14" fmla="*/ 3 w 25"/>
                  <a:gd name="T15" fmla="*/ 11 h 15"/>
                  <a:gd name="T16" fmla="*/ 3 w 25"/>
                  <a:gd name="T17" fmla="*/ 13 h 15"/>
                  <a:gd name="T18" fmla="*/ 3 w 25"/>
                  <a:gd name="T19" fmla="*/ 13 h 15"/>
                  <a:gd name="T20" fmla="*/ 5 w 25"/>
                  <a:gd name="T21" fmla="*/ 15 h 15"/>
                  <a:gd name="T22" fmla="*/ 7 w 25"/>
                  <a:gd name="T23" fmla="*/ 13 h 15"/>
                  <a:gd name="T24" fmla="*/ 9 w 25"/>
                  <a:gd name="T25" fmla="*/ 13 h 15"/>
                  <a:gd name="T26" fmla="*/ 9 w 25"/>
                  <a:gd name="T27" fmla="*/ 13 h 15"/>
                  <a:gd name="T28" fmla="*/ 12 w 25"/>
                  <a:gd name="T29" fmla="*/ 11 h 15"/>
                  <a:gd name="T30" fmla="*/ 14 w 25"/>
                  <a:gd name="T31" fmla="*/ 11 h 15"/>
                  <a:gd name="T32" fmla="*/ 18 w 25"/>
                  <a:gd name="T33" fmla="*/ 11 h 15"/>
                  <a:gd name="T34" fmla="*/ 18 w 25"/>
                  <a:gd name="T35" fmla="*/ 11 h 15"/>
                  <a:gd name="T36" fmla="*/ 20 w 25"/>
                  <a:gd name="T37" fmla="*/ 11 h 15"/>
                  <a:gd name="T38" fmla="*/ 23 w 25"/>
                  <a:gd name="T39" fmla="*/ 9 h 15"/>
                  <a:gd name="T40" fmla="*/ 25 w 25"/>
                  <a:gd name="T41" fmla="*/ 9 h 15"/>
                  <a:gd name="T42" fmla="*/ 25 w 25"/>
                  <a:gd name="T43" fmla="*/ 7 h 15"/>
                  <a:gd name="T44" fmla="*/ 25 w 25"/>
                  <a:gd name="T45" fmla="*/ 7 h 15"/>
                  <a:gd name="T46" fmla="*/ 23 w 25"/>
                  <a:gd name="T47" fmla="*/ 6 h 15"/>
                  <a:gd name="T48" fmla="*/ 22 w 25"/>
                  <a:gd name="T49" fmla="*/ 6 h 15"/>
                  <a:gd name="T50" fmla="*/ 16 w 25"/>
                  <a:gd name="T51" fmla="*/ 4 h 15"/>
                  <a:gd name="T52" fmla="*/ 14 w 25"/>
                  <a:gd name="T53" fmla="*/ 4 h 15"/>
                  <a:gd name="T54" fmla="*/ 14 w 25"/>
                  <a:gd name="T55" fmla="*/ 4 h 15"/>
                  <a:gd name="T56" fmla="*/ 12 w 25"/>
                  <a:gd name="T57" fmla="*/ 2 h 15"/>
                  <a:gd name="T58" fmla="*/ 12 w 25"/>
                  <a:gd name="T59" fmla="*/ 2 h 15"/>
                  <a:gd name="T60" fmla="*/ 11 w 25"/>
                  <a:gd name="T61" fmla="*/ 2 h 15"/>
                  <a:gd name="T62" fmla="*/ 9 w 25"/>
                  <a:gd name="T63" fmla="*/ 2 h 15"/>
                  <a:gd name="T64" fmla="*/ 9 w 25"/>
                  <a:gd name="T65" fmla="*/ 4 h 15"/>
                  <a:gd name="T66" fmla="*/ 9 w 25"/>
                  <a:gd name="T67" fmla="*/ 4 h 15"/>
                  <a:gd name="T68" fmla="*/ 7 w 25"/>
                  <a:gd name="T69" fmla="*/ 2 h 15"/>
                  <a:gd name="T70" fmla="*/ 7 w 25"/>
                  <a:gd name="T71" fmla="*/ 2 h 15"/>
                  <a:gd name="T72" fmla="*/ 5 w 25"/>
                  <a:gd name="T73" fmla="*/ 2 h 15"/>
                  <a:gd name="T74" fmla="*/ 5 w 25"/>
                  <a:gd name="T75" fmla="*/ 0 h 15"/>
                  <a:gd name="T76" fmla="*/ 2 w 25"/>
                  <a:gd name="T77" fmla="*/ 0 h 15"/>
                  <a:gd name="T78" fmla="*/ 3 w 25"/>
                  <a:gd name="T79" fmla="*/ 2 h 15"/>
                  <a:gd name="T80" fmla="*/ 0 w 25"/>
                  <a:gd name="T81" fmla="*/ 2 h 15"/>
                  <a:gd name="T82" fmla="*/ 2 w 25"/>
                  <a:gd name="T83" fmla="*/ 2 h 15"/>
                  <a:gd name="T84" fmla="*/ 0 w 25"/>
                  <a:gd name="T8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5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37">
                <a:extLst>
                  <a:ext uri="{FF2B5EF4-FFF2-40B4-BE49-F238E27FC236}">
                    <a16:creationId xmlns:a16="http://schemas.microsoft.com/office/drawing/2014/main" id="{9CFFB14B-63C6-4687-956E-AE86CDD9C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058" y="1997531"/>
                <a:ext cx="21782" cy="9020"/>
              </a:xfrm>
              <a:custGeom>
                <a:avLst/>
                <a:gdLst>
                  <a:gd name="T0" fmla="*/ 6 w 8"/>
                  <a:gd name="T1" fmla="*/ 2 h 4"/>
                  <a:gd name="T2" fmla="*/ 6 w 8"/>
                  <a:gd name="T3" fmla="*/ 2 h 4"/>
                  <a:gd name="T4" fmla="*/ 2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w 8"/>
                  <a:gd name="T11" fmla="*/ 0 h 4"/>
                  <a:gd name="T12" fmla="*/ 2 w 8"/>
                  <a:gd name="T13" fmla="*/ 2 h 4"/>
                  <a:gd name="T14" fmla="*/ 4 w 8"/>
                  <a:gd name="T15" fmla="*/ 2 h 4"/>
                  <a:gd name="T16" fmla="*/ 6 w 8"/>
                  <a:gd name="T17" fmla="*/ 2 h 4"/>
                  <a:gd name="T18" fmla="*/ 8 w 8"/>
                  <a:gd name="T19" fmla="*/ 4 h 4"/>
                  <a:gd name="T20" fmla="*/ 8 w 8"/>
                  <a:gd name="T21" fmla="*/ 4 h 4"/>
                  <a:gd name="T22" fmla="*/ 8 w 8"/>
                  <a:gd name="T23" fmla="*/ 2 h 4"/>
                  <a:gd name="T24" fmla="*/ 6 w 8"/>
                  <a:gd name="T25" fmla="*/ 2 h 4"/>
                  <a:gd name="T26" fmla="*/ 6 w 8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4">
                    <a:moveTo>
                      <a:pt x="6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38">
                <a:extLst>
                  <a:ext uri="{FF2B5EF4-FFF2-40B4-BE49-F238E27FC236}">
                    <a16:creationId xmlns:a16="http://schemas.microsoft.com/office/drawing/2014/main" id="{A75E51E4-2897-4B20-B2E3-A6492E8C0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9604" y="1968217"/>
                <a:ext cx="21782" cy="9020"/>
              </a:xfrm>
              <a:custGeom>
                <a:avLst/>
                <a:gdLst>
                  <a:gd name="T0" fmla="*/ 2 w 8"/>
                  <a:gd name="T1" fmla="*/ 2 h 4"/>
                  <a:gd name="T2" fmla="*/ 4 w 8"/>
                  <a:gd name="T3" fmla="*/ 2 h 4"/>
                  <a:gd name="T4" fmla="*/ 4 w 8"/>
                  <a:gd name="T5" fmla="*/ 2 h 4"/>
                  <a:gd name="T6" fmla="*/ 4 w 8"/>
                  <a:gd name="T7" fmla="*/ 4 h 4"/>
                  <a:gd name="T8" fmla="*/ 6 w 8"/>
                  <a:gd name="T9" fmla="*/ 4 h 4"/>
                  <a:gd name="T10" fmla="*/ 6 w 8"/>
                  <a:gd name="T11" fmla="*/ 4 h 4"/>
                  <a:gd name="T12" fmla="*/ 8 w 8"/>
                  <a:gd name="T13" fmla="*/ 4 h 4"/>
                  <a:gd name="T14" fmla="*/ 8 w 8"/>
                  <a:gd name="T15" fmla="*/ 4 h 4"/>
                  <a:gd name="T16" fmla="*/ 8 w 8"/>
                  <a:gd name="T17" fmla="*/ 4 h 4"/>
                  <a:gd name="T18" fmla="*/ 8 w 8"/>
                  <a:gd name="T19" fmla="*/ 4 h 4"/>
                  <a:gd name="T20" fmla="*/ 6 w 8"/>
                  <a:gd name="T21" fmla="*/ 2 h 4"/>
                  <a:gd name="T22" fmla="*/ 6 w 8"/>
                  <a:gd name="T23" fmla="*/ 2 h 4"/>
                  <a:gd name="T24" fmla="*/ 6 w 8"/>
                  <a:gd name="T25" fmla="*/ 2 h 4"/>
                  <a:gd name="T26" fmla="*/ 4 w 8"/>
                  <a:gd name="T27" fmla="*/ 2 h 4"/>
                  <a:gd name="T28" fmla="*/ 2 w 8"/>
                  <a:gd name="T29" fmla="*/ 0 h 4"/>
                  <a:gd name="T30" fmla="*/ 2 w 8"/>
                  <a:gd name="T31" fmla="*/ 0 h 4"/>
                  <a:gd name="T32" fmla="*/ 0 w 8"/>
                  <a:gd name="T33" fmla="*/ 0 h 4"/>
                  <a:gd name="T34" fmla="*/ 2 w 8"/>
                  <a:gd name="T35" fmla="*/ 0 h 4"/>
                  <a:gd name="T36" fmla="*/ 2 w 8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39">
                <a:extLst>
                  <a:ext uri="{FF2B5EF4-FFF2-40B4-BE49-F238E27FC236}">
                    <a16:creationId xmlns:a16="http://schemas.microsoft.com/office/drawing/2014/main" id="{54C3A991-8235-42B9-BB17-7D789FACC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386" y="1956943"/>
                <a:ext cx="103462" cy="27059"/>
              </a:xfrm>
              <a:custGeom>
                <a:avLst/>
                <a:gdLst>
                  <a:gd name="T0" fmla="*/ 2 w 38"/>
                  <a:gd name="T1" fmla="*/ 3 h 12"/>
                  <a:gd name="T2" fmla="*/ 2 w 38"/>
                  <a:gd name="T3" fmla="*/ 5 h 12"/>
                  <a:gd name="T4" fmla="*/ 2 w 38"/>
                  <a:gd name="T5" fmla="*/ 5 h 12"/>
                  <a:gd name="T6" fmla="*/ 3 w 38"/>
                  <a:gd name="T7" fmla="*/ 7 h 12"/>
                  <a:gd name="T8" fmla="*/ 2 w 38"/>
                  <a:gd name="T9" fmla="*/ 7 h 12"/>
                  <a:gd name="T10" fmla="*/ 5 w 38"/>
                  <a:gd name="T11" fmla="*/ 7 h 12"/>
                  <a:gd name="T12" fmla="*/ 5 w 38"/>
                  <a:gd name="T13" fmla="*/ 7 h 12"/>
                  <a:gd name="T14" fmla="*/ 5 w 38"/>
                  <a:gd name="T15" fmla="*/ 9 h 12"/>
                  <a:gd name="T16" fmla="*/ 7 w 38"/>
                  <a:gd name="T17" fmla="*/ 9 h 12"/>
                  <a:gd name="T18" fmla="*/ 5 w 38"/>
                  <a:gd name="T19" fmla="*/ 9 h 12"/>
                  <a:gd name="T20" fmla="*/ 7 w 38"/>
                  <a:gd name="T21" fmla="*/ 9 h 12"/>
                  <a:gd name="T22" fmla="*/ 12 w 38"/>
                  <a:gd name="T23" fmla="*/ 11 h 12"/>
                  <a:gd name="T24" fmla="*/ 14 w 38"/>
                  <a:gd name="T25" fmla="*/ 12 h 12"/>
                  <a:gd name="T26" fmla="*/ 20 w 38"/>
                  <a:gd name="T27" fmla="*/ 12 h 12"/>
                  <a:gd name="T28" fmla="*/ 23 w 38"/>
                  <a:gd name="T29" fmla="*/ 12 h 12"/>
                  <a:gd name="T30" fmla="*/ 23 w 38"/>
                  <a:gd name="T31" fmla="*/ 12 h 12"/>
                  <a:gd name="T32" fmla="*/ 21 w 38"/>
                  <a:gd name="T33" fmla="*/ 11 h 12"/>
                  <a:gd name="T34" fmla="*/ 20 w 38"/>
                  <a:gd name="T35" fmla="*/ 11 h 12"/>
                  <a:gd name="T36" fmla="*/ 21 w 38"/>
                  <a:gd name="T37" fmla="*/ 11 h 12"/>
                  <a:gd name="T38" fmla="*/ 25 w 38"/>
                  <a:gd name="T39" fmla="*/ 11 h 12"/>
                  <a:gd name="T40" fmla="*/ 25 w 38"/>
                  <a:gd name="T41" fmla="*/ 11 h 12"/>
                  <a:gd name="T42" fmla="*/ 27 w 38"/>
                  <a:gd name="T43" fmla="*/ 11 h 12"/>
                  <a:gd name="T44" fmla="*/ 29 w 38"/>
                  <a:gd name="T45" fmla="*/ 9 h 12"/>
                  <a:gd name="T46" fmla="*/ 29 w 38"/>
                  <a:gd name="T47" fmla="*/ 9 h 12"/>
                  <a:gd name="T48" fmla="*/ 30 w 38"/>
                  <a:gd name="T49" fmla="*/ 9 h 12"/>
                  <a:gd name="T50" fmla="*/ 34 w 38"/>
                  <a:gd name="T51" fmla="*/ 9 h 12"/>
                  <a:gd name="T52" fmla="*/ 34 w 38"/>
                  <a:gd name="T53" fmla="*/ 9 h 12"/>
                  <a:gd name="T54" fmla="*/ 38 w 38"/>
                  <a:gd name="T55" fmla="*/ 9 h 12"/>
                  <a:gd name="T56" fmla="*/ 38 w 38"/>
                  <a:gd name="T57" fmla="*/ 9 h 12"/>
                  <a:gd name="T58" fmla="*/ 34 w 38"/>
                  <a:gd name="T59" fmla="*/ 9 h 12"/>
                  <a:gd name="T60" fmla="*/ 29 w 38"/>
                  <a:gd name="T61" fmla="*/ 5 h 12"/>
                  <a:gd name="T62" fmla="*/ 27 w 38"/>
                  <a:gd name="T63" fmla="*/ 5 h 12"/>
                  <a:gd name="T64" fmla="*/ 25 w 38"/>
                  <a:gd name="T65" fmla="*/ 3 h 12"/>
                  <a:gd name="T66" fmla="*/ 25 w 38"/>
                  <a:gd name="T67" fmla="*/ 3 h 12"/>
                  <a:gd name="T68" fmla="*/ 23 w 38"/>
                  <a:gd name="T69" fmla="*/ 3 h 12"/>
                  <a:gd name="T70" fmla="*/ 21 w 38"/>
                  <a:gd name="T71" fmla="*/ 2 h 12"/>
                  <a:gd name="T72" fmla="*/ 18 w 38"/>
                  <a:gd name="T73" fmla="*/ 2 h 12"/>
                  <a:gd name="T74" fmla="*/ 14 w 38"/>
                  <a:gd name="T75" fmla="*/ 0 h 12"/>
                  <a:gd name="T76" fmla="*/ 14 w 38"/>
                  <a:gd name="T77" fmla="*/ 2 h 12"/>
                  <a:gd name="T78" fmla="*/ 18 w 38"/>
                  <a:gd name="T79" fmla="*/ 3 h 12"/>
                  <a:gd name="T80" fmla="*/ 20 w 38"/>
                  <a:gd name="T81" fmla="*/ 5 h 12"/>
                  <a:gd name="T82" fmla="*/ 18 w 38"/>
                  <a:gd name="T83" fmla="*/ 5 h 12"/>
                  <a:gd name="T84" fmla="*/ 16 w 38"/>
                  <a:gd name="T85" fmla="*/ 3 h 12"/>
                  <a:gd name="T86" fmla="*/ 14 w 38"/>
                  <a:gd name="T87" fmla="*/ 3 h 12"/>
                  <a:gd name="T88" fmla="*/ 14 w 38"/>
                  <a:gd name="T89" fmla="*/ 3 h 12"/>
                  <a:gd name="T90" fmla="*/ 12 w 38"/>
                  <a:gd name="T91" fmla="*/ 3 h 12"/>
                  <a:gd name="T92" fmla="*/ 11 w 38"/>
                  <a:gd name="T93" fmla="*/ 3 h 12"/>
                  <a:gd name="T94" fmla="*/ 9 w 38"/>
                  <a:gd name="T95" fmla="*/ 2 h 12"/>
                  <a:gd name="T96" fmla="*/ 5 w 38"/>
                  <a:gd name="T97" fmla="*/ 2 h 12"/>
                  <a:gd name="T98" fmla="*/ 3 w 38"/>
                  <a:gd name="T99" fmla="*/ 0 h 12"/>
                  <a:gd name="T100" fmla="*/ 2 w 38"/>
                  <a:gd name="T101" fmla="*/ 0 h 12"/>
                  <a:gd name="T102" fmla="*/ 2 w 38"/>
                  <a:gd name="T103" fmla="*/ 2 h 12"/>
                  <a:gd name="T104" fmla="*/ 0 w 38"/>
                  <a:gd name="T105" fmla="*/ 3 h 12"/>
                  <a:gd name="T106" fmla="*/ 0 w 38"/>
                  <a:gd name="T107" fmla="*/ 3 h 12"/>
                  <a:gd name="T108" fmla="*/ 2 w 38"/>
                  <a:gd name="T10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12">
                    <a:moveTo>
                      <a:pt x="2" y="3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0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40">
                <a:extLst>
                  <a:ext uri="{FF2B5EF4-FFF2-40B4-BE49-F238E27FC236}">
                    <a16:creationId xmlns:a16="http://schemas.microsoft.com/office/drawing/2014/main" id="{EA8C6A25-21E5-48EF-9539-CF933E67F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9504" y="1956943"/>
                <a:ext cx="73513" cy="15784"/>
              </a:xfrm>
              <a:custGeom>
                <a:avLst/>
                <a:gdLst>
                  <a:gd name="T0" fmla="*/ 11 w 27"/>
                  <a:gd name="T1" fmla="*/ 3 h 7"/>
                  <a:gd name="T2" fmla="*/ 13 w 27"/>
                  <a:gd name="T3" fmla="*/ 5 h 7"/>
                  <a:gd name="T4" fmla="*/ 15 w 27"/>
                  <a:gd name="T5" fmla="*/ 5 h 7"/>
                  <a:gd name="T6" fmla="*/ 18 w 27"/>
                  <a:gd name="T7" fmla="*/ 7 h 7"/>
                  <a:gd name="T8" fmla="*/ 20 w 27"/>
                  <a:gd name="T9" fmla="*/ 7 h 7"/>
                  <a:gd name="T10" fmla="*/ 24 w 27"/>
                  <a:gd name="T11" fmla="*/ 7 h 7"/>
                  <a:gd name="T12" fmla="*/ 26 w 27"/>
                  <a:gd name="T13" fmla="*/ 7 h 7"/>
                  <a:gd name="T14" fmla="*/ 26 w 27"/>
                  <a:gd name="T15" fmla="*/ 7 h 7"/>
                  <a:gd name="T16" fmla="*/ 26 w 27"/>
                  <a:gd name="T17" fmla="*/ 7 h 7"/>
                  <a:gd name="T18" fmla="*/ 27 w 27"/>
                  <a:gd name="T19" fmla="*/ 5 h 7"/>
                  <a:gd name="T20" fmla="*/ 26 w 27"/>
                  <a:gd name="T21" fmla="*/ 5 h 7"/>
                  <a:gd name="T22" fmla="*/ 24 w 27"/>
                  <a:gd name="T23" fmla="*/ 5 h 7"/>
                  <a:gd name="T24" fmla="*/ 24 w 27"/>
                  <a:gd name="T25" fmla="*/ 3 h 7"/>
                  <a:gd name="T26" fmla="*/ 24 w 27"/>
                  <a:gd name="T27" fmla="*/ 3 h 7"/>
                  <a:gd name="T28" fmla="*/ 24 w 27"/>
                  <a:gd name="T29" fmla="*/ 3 h 7"/>
                  <a:gd name="T30" fmla="*/ 24 w 27"/>
                  <a:gd name="T31" fmla="*/ 3 h 7"/>
                  <a:gd name="T32" fmla="*/ 26 w 27"/>
                  <a:gd name="T33" fmla="*/ 3 h 7"/>
                  <a:gd name="T34" fmla="*/ 26 w 27"/>
                  <a:gd name="T35" fmla="*/ 3 h 7"/>
                  <a:gd name="T36" fmla="*/ 24 w 27"/>
                  <a:gd name="T37" fmla="*/ 3 h 7"/>
                  <a:gd name="T38" fmla="*/ 22 w 27"/>
                  <a:gd name="T39" fmla="*/ 3 h 7"/>
                  <a:gd name="T40" fmla="*/ 20 w 27"/>
                  <a:gd name="T41" fmla="*/ 2 h 7"/>
                  <a:gd name="T42" fmla="*/ 18 w 27"/>
                  <a:gd name="T43" fmla="*/ 2 h 7"/>
                  <a:gd name="T44" fmla="*/ 16 w 27"/>
                  <a:gd name="T45" fmla="*/ 2 h 7"/>
                  <a:gd name="T46" fmla="*/ 15 w 27"/>
                  <a:gd name="T47" fmla="*/ 2 h 7"/>
                  <a:gd name="T48" fmla="*/ 13 w 27"/>
                  <a:gd name="T49" fmla="*/ 2 h 7"/>
                  <a:gd name="T50" fmla="*/ 11 w 27"/>
                  <a:gd name="T51" fmla="*/ 2 h 7"/>
                  <a:gd name="T52" fmla="*/ 11 w 27"/>
                  <a:gd name="T53" fmla="*/ 2 h 7"/>
                  <a:gd name="T54" fmla="*/ 9 w 27"/>
                  <a:gd name="T55" fmla="*/ 2 h 7"/>
                  <a:gd name="T56" fmla="*/ 7 w 27"/>
                  <a:gd name="T57" fmla="*/ 2 h 7"/>
                  <a:gd name="T58" fmla="*/ 6 w 27"/>
                  <a:gd name="T59" fmla="*/ 2 h 7"/>
                  <a:gd name="T60" fmla="*/ 4 w 27"/>
                  <a:gd name="T61" fmla="*/ 0 h 7"/>
                  <a:gd name="T62" fmla="*/ 2 w 27"/>
                  <a:gd name="T63" fmla="*/ 0 h 7"/>
                  <a:gd name="T64" fmla="*/ 0 w 27"/>
                  <a:gd name="T65" fmla="*/ 0 h 7"/>
                  <a:gd name="T66" fmla="*/ 2 w 27"/>
                  <a:gd name="T67" fmla="*/ 0 h 7"/>
                  <a:gd name="T68" fmla="*/ 2 w 27"/>
                  <a:gd name="T69" fmla="*/ 0 h 7"/>
                  <a:gd name="T70" fmla="*/ 9 w 27"/>
                  <a:gd name="T71" fmla="*/ 2 h 7"/>
                  <a:gd name="T72" fmla="*/ 9 w 27"/>
                  <a:gd name="T73" fmla="*/ 3 h 7"/>
                  <a:gd name="T74" fmla="*/ 11 w 27"/>
                  <a:gd name="T75" fmla="*/ 2 h 7"/>
                  <a:gd name="T76" fmla="*/ 11 w 27"/>
                  <a:gd name="T7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7">
                    <a:moveTo>
                      <a:pt x="11" y="3"/>
                    </a:moveTo>
                    <a:lnTo>
                      <a:pt x="13" y="5"/>
                    </a:lnTo>
                    <a:lnTo>
                      <a:pt x="15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41">
                <a:extLst>
                  <a:ext uri="{FF2B5EF4-FFF2-40B4-BE49-F238E27FC236}">
                    <a16:creationId xmlns:a16="http://schemas.microsoft.com/office/drawing/2014/main" id="{3D881FE2-B0F8-4C00-A32E-56A9998D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8462" y="1963708"/>
                <a:ext cx="73513" cy="9020"/>
              </a:xfrm>
              <a:custGeom>
                <a:avLst/>
                <a:gdLst>
                  <a:gd name="T0" fmla="*/ 6 w 27"/>
                  <a:gd name="T1" fmla="*/ 0 h 4"/>
                  <a:gd name="T2" fmla="*/ 7 w 27"/>
                  <a:gd name="T3" fmla="*/ 2 h 4"/>
                  <a:gd name="T4" fmla="*/ 9 w 27"/>
                  <a:gd name="T5" fmla="*/ 2 h 4"/>
                  <a:gd name="T6" fmla="*/ 11 w 27"/>
                  <a:gd name="T7" fmla="*/ 2 h 4"/>
                  <a:gd name="T8" fmla="*/ 13 w 27"/>
                  <a:gd name="T9" fmla="*/ 2 h 4"/>
                  <a:gd name="T10" fmla="*/ 13 w 27"/>
                  <a:gd name="T11" fmla="*/ 4 h 4"/>
                  <a:gd name="T12" fmla="*/ 15 w 27"/>
                  <a:gd name="T13" fmla="*/ 4 h 4"/>
                  <a:gd name="T14" fmla="*/ 16 w 27"/>
                  <a:gd name="T15" fmla="*/ 4 h 4"/>
                  <a:gd name="T16" fmla="*/ 18 w 27"/>
                  <a:gd name="T17" fmla="*/ 4 h 4"/>
                  <a:gd name="T18" fmla="*/ 18 w 27"/>
                  <a:gd name="T19" fmla="*/ 4 h 4"/>
                  <a:gd name="T20" fmla="*/ 20 w 27"/>
                  <a:gd name="T21" fmla="*/ 4 h 4"/>
                  <a:gd name="T22" fmla="*/ 22 w 27"/>
                  <a:gd name="T23" fmla="*/ 4 h 4"/>
                  <a:gd name="T24" fmla="*/ 24 w 27"/>
                  <a:gd name="T25" fmla="*/ 4 h 4"/>
                  <a:gd name="T26" fmla="*/ 22 w 27"/>
                  <a:gd name="T27" fmla="*/ 4 h 4"/>
                  <a:gd name="T28" fmla="*/ 24 w 27"/>
                  <a:gd name="T29" fmla="*/ 4 h 4"/>
                  <a:gd name="T30" fmla="*/ 24 w 27"/>
                  <a:gd name="T31" fmla="*/ 4 h 4"/>
                  <a:gd name="T32" fmla="*/ 24 w 27"/>
                  <a:gd name="T33" fmla="*/ 4 h 4"/>
                  <a:gd name="T34" fmla="*/ 26 w 27"/>
                  <a:gd name="T35" fmla="*/ 4 h 4"/>
                  <a:gd name="T36" fmla="*/ 26 w 27"/>
                  <a:gd name="T37" fmla="*/ 4 h 4"/>
                  <a:gd name="T38" fmla="*/ 27 w 27"/>
                  <a:gd name="T39" fmla="*/ 2 h 4"/>
                  <a:gd name="T40" fmla="*/ 27 w 27"/>
                  <a:gd name="T41" fmla="*/ 2 h 4"/>
                  <a:gd name="T42" fmla="*/ 26 w 27"/>
                  <a:gd name="T43" fmla="*/ 0 h 4"/>
                  <a:gd name="T44" fmla="*/ 26 w 27"/>
                  <a:gd name="T45" fmla="*/ 0 h 4"/>
                  <a:gd name="T46" fmla="*/ 22 w 27"/>
                  <a:gd name="T47" fmla="*/ 0 h 4"/>
                  <a:gd name="T48" fmla="*/ 20 w 27"/>
                  <a:gd name="T49" fmla="*/ 0 h 4"/>
                  <a:gd name="T50" fmla="*/ 20 w 27"/>
                  <a:gd name="T51" fmla="*/ 0 h 4"/>
                  <a:gd name="T52" fmla="*/ 18 w 27"/>
                  <a:gd name="T53" fmla="*/ 0 h 4"/>
                  <a:gd name="T54" fmla="*/ 16 w 27"/>
                  <a:gd name="T55" fmla="*/ 0 h 4"/>
                  <a:gd name="T56" fmla="*/ 16 w 27"/>
                  <a:gd name="T57" fmla="*/ 0 h 4"/>
                  <a:gd name="T58" fmla="*/ 15 w 27"/>
                  <a:gd name="T59" fmla="*/ 0 h 4"/>
                  <a:gd name="T60" fmla="*/ 15 w 27"/>
                  <a:gd name="T61" fmla="*/ 0 h 4"/>
                  <a:gd name="T62" fmla="*/ 13 w 27"/>
                  <a:gd name="T63" fmla="*/ 0 h 4"/>
                  <a:gd name="T64" fmla="*/ 11 w 27"/>
                  <a:gd name="T65" fmla="*/ 0 h 4"/>
                  <a:gd name="T66" fmla="*/ 11 w 27"/>
                  <a:gd name="T67" fmla="*/ 0 h 4"/>
                  <a:gd name="T68" fmla="*/ 11 w 27"/>
                  <a:gd name="T69" fmla="*/ 0 h 4"/>
                  <a:gd name="T70" fmla="*/ 7 w 27"/>
                  <a:gd name="T71" fmla="*/ 0 h 4"/>
                  <a:gd name="T72" fmla="*/ 6 w 27"/>
                  <a:gd name="T73" fmla="*/ 0 h 4"/>
                  <a:gd name="T74" fmla="*/ 6 w 27"/>
                  <a:gd name="T75" fmla="*/ 0 h 4"/>
                  <a:gd name="T76" fmla="*/ 4 w 27"/>
                  <a:gd name="T77" fmla="*/ 0 h 4"/>
                  <a:gd name="T78" fmla="*/ 4 w 27"/>
                  <a:gd name="T79" fmla="*/ 0 h 4"/>
                  <a:gd name="T80" fmla="*/ 2 w 27"/>
                  <a:gd name="T81" fmla="*/ 0 h 4"/>
                  <a:gd name="T82" fmla="*/ 2 w 27"/>
                  <a:gd name="T83" fmla="*/ 0 h 4"/>
                  <a:gd name="T84" fmla="*/ 0 w 27"/>
                  <a:gd name="T85" fmla="*/ 0 h 4"/>
                  <a:gd name="T86" fmla="*/ 4 w 27"/>
                  <a:gd name="T87" fmla="*/ 0 h 4"/>
                  <a:gd name="T88" fmla="*/ 6 w 27"/>
                  <a:gd name="T8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" h="4">
                    <a:moveTo>
                      <a:pt x="6" y="0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42">
                <a:extLst>
                  <a:ext uri="{FF2B5EF4-FFF2-40B4-BE49-F238E27FC236}">
                    <a16:creationId xmlns:a16="http://schemas.microsoft.com/office/drawing/2014/main" id="{3F332511-69DF-4DB1-B542-E323663D7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8462" y="1961453"/>
                <a:ext cx="0" cy="225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43">
                <a:extLst>
                  <a:ext uri="{FF2B5EF4-FFF2-40B4-BE49-F238E27FC236}">
                    <a16:creationId xmlns:a16="http://schemas.microsoft.com/office/drawing/2014/main" id="{199A1F09-F05D-4320-9DB1-E5A9138A4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3957" y="1988512"/>
                <a:ext cx="10891" cy="9020"/>
              </a:xfrm>
              <a:custGeom>
                <a:avLst/>
                <a:gdLst>
                  <a:gd name="T0" fmla="*/ 2 w 4"/>
                  <a:gd name="T1" fmla="*/ 2 h 4"/>
                  <a:gd name="T2" fmla="*/ 2 w 4"/>
                  <a:gd name="T3" fmla="*/ 2 h 4"/>
                  <a:gd name="T4" fmla="*/ 0 w 4"/>
                  <a:gd name="T5" fmla="*/ 0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4 w 4"/>
                  <a:gd name="T23" fmla="*/ 4 h 4"/>
                  <a:gd name="T24" fmla="*/ 4 w 4"/>
                  <a:gd name="T25" fmla="*/ 4 h 4"/>
                  <a:gd name="T26" fmla="*/ 4 w 4"/>
                  <a:gd name="T27" fmla="*/ 2 h 4"/>
                  <a:gd name="T28" fmla="*/ 4 w 4"/>
                  <a:gd name="T29" fmla="*/ 2 h 4"/>
                  <a:gd name="T30" fmla="*/ 4 w 4"/>
                  <a:gd name="T31" fmla="*/ 2 h 4"/>
                  <a:gd name="T32" fmla="*/ 2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44">
                <a:extLst>
                  <a:ext uri="{FF2B5EF4-FFF2-40B4-BE49-F238E27FC236}">
                    <a16:creationId xmlns:a16="http://schemas.microsoft.com/office/drawing/2014/main" id="{EB75197E-E8E2-43E6-922C-8A4B1CEDE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3016" y="1997531"/>
                <a:ext cx="49008" cy="11274"/>
              </a:xfrm>
              <a:custGeom>
                <a:avLst/>
                <a:gdLst>
                  <a:gd name="T0" fmla="*/ 0 w 18"/>
                  <a:gd name="T1" fmla="*/ 0 h 5"/>
                  <a:gd name="T2" fmla="*/ 0 w 18"/>
                  <a:gd name="T3" fmla="*/ 2 h 5"/>
                  <a:gd name="T4" fmla="*/ 2 w 18"/>
                  <a:gd name="T5" fmla="*/ 4 h 5"/>
                  <a:gd name="T6" fmla="*/ 2 w 18"/>
                  <a:gd name="T7" fmla="*/ 4 h 5"/>
                  <a:gd name="T8" fmla="*/ 2 w 18"/>
                  <a:gd name="T9" fmla="*/ 4 h 5"/>
                  <a:gd name="T10" fmla="*/ 0 w 18"/>
                  <a:gd name="T11" fmla="*/ 4 h 5"/>
                  <a:gd name="T12" fmla="*/ 0 w 18"/>
                  <a:gd name="T13" fmla="*/ 4 h 5"/>
                  <a:gd name="T14" fmla="*/ 2 w 18"/>
                  <a:gd name="T15" fmla="*/ 5 h 5"/>
                  <a:gd name="T16" fmla="*/ 2 w 18"/>
                  <a:gd name="T17" fmla="*/ 5 h 5"/>
                  <a:gd name="T18" fmla="*/ 4 w 18"/>
                  <a:gd name="T19" fmla="*/ 4 h 5"/>
                  <a:gd name="T20" fmla="*/ 6 w 18"/>
                  <a:gd name="T21" fmla="*/ 4 h 5"/>
                  <a:gd name="T22" fmla="*/ 8 w 18"/>
                  <a:gd name="T23" fmla="*/ 4 h 5"/>
                  <a:gd name="T24" fmla="*/ 9 w 18"/>
                  <a:gd name="T25" fmla="*/ 4 h 5"/>
                  <a:gd name="T26" fmla="*/ 9 w 18"/>
                  <a:gd name="T27" fmla="*/ 4 h 5"/>
                  <a:gd name="T28" fmla="*/ 11 w 18"/>
                  <a:gd name="T29" fmla="*/ 4 h 5"/>
                  <a:gd name="T30" fmla="*/ 13 w 18"/>
                  <a:gd name="T31" fmla="*/ 4 h 5"/>
                  <a:gd name="T32" fmla="*/ 15 w 18"/>
                  <a:gd name="T33" fmla="*/ 4 h 5"/>
                  <a:gd name="T34" fmla="*/ 17 w 18"/>
                  <a:gd name="T35" fmla="*/ 4 h 5"/>
                  <a:gd name="T36" fmla="*/ 17 w 18"/>
                  <a:gd name="T37" fmla="*/ 4 h 5"/>
                  <a:gd name="T38" fmla="*/ 18 w 18"/>
                  <a:gd name="T39" fmla="*/ 4 h 5"/>
                  <a:gd name="T40" fmla="*/ 18 w 18"/>
                  <a:gd name="T41" fmla="*/ 4 h 5"/>
                  <a:gd name="T42" fmla="*/ 17 w 18"/>
                  <a:gd name="T43" fmla="*/ 4 h 5"/>
                  <a:gd name="T44" fmla="*/ 15 w 18"/>
                  <a:gd name="T45" fmla="*/ 2 h 5"/>
                  <a:gd name="T46" fmla="*/ 15 w 18"/>
                  <a:gd name="T47" fmla="*/ 2 h 5"/>
                  <a:gd name="T48" fmla="*/ 11 w 18"/>
                  <a:gd name="T49" fmla="*/ 0 h 5"/>
                  <a:gd name="T50" fmla="*/ 9 w 18"/>
                  <a:gd name="T51" fmla="*/ 0 h 5"/>
                  <a:gd name="T52" fmla="*/ 8 w 18"/>
                  <a:gd name="T53" fmla="*/ 0 h 5"/>
                  <a:gd name="T54" fmla="*/ 6 w 18"/>
                  <a:gd name="T55" fmla="*/ 0 h 5"/>
                  <a:gd name="T56" fmla="*/ 6 w 18"/>
                  <a:gd name="T57" fmla="*/ 0 h 5"/>
                  <a:gd name="T58" fmla="*/ 4 w 18"/>
                  <a:gd name="T59" fmla="*/ 0 h 5"/>
                  <a:gd name="T60" fmla="*/ 2 w 18"/>
                  <a:gd name="T61" fmla="*/ 0 h 5"/>
                  <a:gd name="T62" fmla="*/ 2 w 18"/>
                  <a:gd name="T63" fmla="*/ 0 h 5"/>
                  <a:gd name="T64" fmla="*/ 0 w 18"/>
                  <a:gd name="T65" fmla="*/ 0 h 5"/>
                  <a:gd name="T66" fmla="*/ 0 w 18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45">
                <a:extLst>
                  <a:ext uri="{FF2B5EF4-FFF2-40B4-BE49-F238E27FC236}">
                    <a16:creationId xmlns:a16="http://schemas.microsoft.com/office/drawing/2014/main" id="{B5522BBD-59D4-4DEA-800C-06507C5D1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562" y="1923120"/>
                <a:ext cx="89849" cy="20294"/>
              </a:xfrm>
              <a:custGeom>
                <a:avLst/>
                <a:gdLst>
                  <a:gd name="T0" fmla="*/ 2 w 33"/>
                  <a:gd name="T1" fmla="*/ 4 h 9"/>
                  <a:gd name="T2" fmla="*/ 6 w 33"/>
                  <a:gd name="T3" fmla="*/ 4 h 9"/>
                  <a:gd name="T4" fmla="*/ 7 w 33"/>
                  <a:gd name="T5" fmla="*/ 4 h 9"/>
                  <a:gd name="T6" fmla="*/ 9 w 33"/>
                  <a:gd name="T7" fmla="*/ 4 h 9"/>
                  <a:gd name="T8" fmla="*/ 9 w 33"/>
                  <a:gd name="T9" fmla="*/ 4 h 9"/>
                  <a:gd name="T10" fmla="*/ 7 w 33"/>
                  <a:gd name="T11" fmla="*/ 4 h 9"/>
                  <a:gd name="T12" fmla="*/ 9 w 33"/>
                  <a:gd name="T13" fmla="*/ 2 h 9"/>
                  <a:gd name="T14" fmla="*/ 15 w 33"/>
                  <a:gd name="T15" fmla="*/ 2 h 9"/>
                  <a:gd name="T16" fmla="*/ 17 w 33"/>
                  <a:gd name="T17" fmla="*/ 4 h 9"/>
                  <a:gd name="T18" fmla="*/ 13 w 33"/>
                  <a:gd name="T19" fmla="*/ 2 h 9"/>
                  <a:gd name="T20" fmla="*/ 11 w 33"/>
                  <a:gd name="T21" fmla="*/ 4 h 9"/>
                  <a:gd name="T22" fmla="*/ 13 w 33"/>
                  <a:gd name="T23" fmla="*/ 4 h 9"/>
                  <a:gd name="T24" fmla="*/ 15 w 33"/>
                  <a:gd name="T25" fmla="*/ 4 h 9"/>
                  <a:gd name="T26" fmla="*/ 17 w 33"/>
                  <a:gd name="T27" fmla="*/ 6 h 9"/>
                  <a:gd name="T28" fmla="*/ 15 w 33"/>
                  <a:gd name="T29" fmla="*/ 6 h 9"/>
                  <a:gd name="T30" fmla="*/ 13 w 33"/>
                  <a:gd name="T31" fmla="*/ 6 h 9"/>
                  <a:gd name="T32" fmla="*/ 15 w 33"/>
                  <a:gd name="T33" fmla="*/ 8 h 9"/>
                  <a:gd name="T34" fmla="*/ 15 w 33"/>
                  <a:gd name="T35" fmla="*/ 8 h 9"/>
                  <a:gd name="T36" fmla="*/ 17 w 33"/>
                  <a:gd name="T37" fmla="*/ 8 h 9"/>
                  <a:gd name="T38" fmla="*/ 18 w 33"/>
                  <a:gd name="T39" fmla="*/ 8 h 9"/>
                  <a:gd name="T40" fmla="*/ 20 w 33"/>
                  <a:gd name="T41" fmla="*/ 8 h 9"/>
                  <a:gd name="T42" fmla="*/ 20 w 33"/>
                  <a:gd name="T43" fmla="*/ 9 h 9"/>
                  <a:gd name="T44" fmla="*/ 20 w 33"/>
                  <a:gd name="T45" fmla="*/ 8 h 9"/>
                  <a:gd name="T46" fmla="*/ 22 w 33"/>
                  <a:gd name="T47" fmla="*/ 8 h 9"/>
                  <a:gd name="T48" fmla="*/ 22 w 33"/>
                  <a:gd name="T49" fmla="*/ 8 h 9"/>
                  <a:gd name="T50" fmla="*/ 24 w 33"/>
                  <a:gd name="T51" fmla="*/ 8 h 9"/>
                  <a:gd name="T52" fmla="*/ 24 w 33"/>
                  <a:gd name="T53" fmla="*/ 8 h 9"/>
                  <a:gd name="T54" fmla="*/ 22 w 33"/>
                  <a:gd name="T55" fmla="*/ 6 h 9"/>
                  <a:gd name="T56" fmla="*/ 24 w 33"/>
                  <a:gd name="T57" fmla="*/ 6 h 9"/>
                  <a:gd name="T58" fmla="*/ 26 w 33"/>
                  <a:gd name="T59" fmla="*/ 6 h 9"/>
                  <a:gd name="T60" fmla="*/ 27 w 33"/>
                  <a:gd name="T61" fmla="*/ 6 h 9"/>
                  <a:gd name="T62" fmla="*/ 29 w 33"/>
                  <a:gd name="T63" fmla="*/ 4 h 9"/>
                  <a:gd name="T64" fmla="*/ 27 w 33"/>
                  <a:gd name="T65" fmla="*/ 4 h 9"/>
                  <a:gd name="T66" fmla="*/ 33 w 33"/>
                  <a:gd name="T67" fmla="*/ 4 h 9"/>
                  <a:gd name="T68" fmla="*/ 33 w 33"/>
                  <a:gd name="T69" fmla="*/ 2 h 9"/>
                  <a:gd name="T70" fmla="*/ 27 w 33"/>
                  <a:gd name="T71" fmla="*/ 2 h 9"/>
                  <a:gd name="T72" fmla="*/ 29 w 33"/>
                  <a:gd name="T73" fmla="*/ 0 h 9"/>
                  <a:gd name="T74" fmla="*/ 29 w 33"/>
                  <a:gd name="T75" fmla="*/ 0 h 9"/>
                  <a:gd name="T76" fmla="*/ 27 w 33"/>
                  <a:gd name="T77" fmla="*/ 0 h 9"/>
                  <a:gd name="T78" fmla="*/ 26 w 33"/>
                  <a:gd name="T79" fmla="*/ 0 h 9"/>
                  <a:gd name="T80" fmla="*/ 24 w 33"/>
                  <a:gd name="T81" fmla="*/ 0 h 9"/>
                  <a:gd name="T82" fmla="*/ 26 w 33"/>
                  <a:gd name="T83" fmla="*/ 2 h 9"/>
                  <a:gd name="T84" fmla="*/ 24 w 33"/>
                  <a:gd name="T85" fmla="*/ 2 h 9"/>
                  <a:gd name="T86" fmla="*/ 22 w 33"/>
                  <a:gd name="T87" fmla="*/ 2 h 9"/>
                  <a:gd name="T88" fmla="*/ 22 w 33"/>
                  <a:gd name="T89" fmla="*/ 2 h 9"/>
                  <a:gd name="T90" fmla="*/ 18 w 33"/>
                  <a:gd name="T91" fmla="*/ 4 h 9"/>
                  <a:gd name="T92" fmla="*/ 22 w 33"/>
                  <a:gd name="T93" fmla="*/ 2 h 9"/>
                  <a:gd name="T94" fmla="*/ 17 w 33"/>
                  <a:gd name="T95" fmla="*/ 0 h 9"/>
                  <a:gd name="T96" fmla="*/ 11 w 33"/>
                  <a:gd name="T97" fmla="*/ 0 h 9"/>
                  <a:gd name="T98" fmla="*/ 6 w 33"/>
                  <a:gd name="T99" fmla="*/ 2 h 9"/>
                  <a:gd name="T100" fmla="*/ 4 w 33"/>
                  <a:gd name="T101" fmla="*/ 2 h 9"/>
                  <a:gd name="T102" fmla="*/ 2 w 33"/>
                  <a:gd name="T103" fmla="*/ 2 h 9"/>
                  <a:gd name="T104" fmla="*/ 0 w 33"/>
                  <a:gd name="T10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9">
                    <a:moveTo>
                      <a:pt x="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46">
                <a:extLst>
                  <a:ext uri="{FF2B5EF4-FFF2-40B4-BE49-F238E27FC236}">
                    <a16:creationId xmlns:a16="http://schemas.microsoft.com/office/drawing/2014/main" id="{35ACEF07-A4A6-4326-A68C-ECD086C7F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6024" y="1932139"/>
                <a:ext cx="21782" cy="902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4 h 4"/>
                  <a:gd name="T4" fmla="*/ 2 w 8"/>
                  <a:gd name="T5" fmla="*/ 4 h 4"/>
                  <a:gd name="T6" fmla="*/ 4 w 8"/>
                  <a:gd name="T7" fmla="*/ 4 h 4"/>
                  <a:gd name="T8" fmla="*/ 4 w 8"/>
                  <a:gd name="T9" fmla="*/ 4 h 4"/>
                  <a:gd name="T10" fmla="*/ 6 w 8"/>
                  <a:gd name="T11" fmla="*/ 4 h 4"/>
                  <a:gd name="T12" fmla="*/ 6 w 8"/>
                  <a:gd name="T13" fmla="*/ 4 h 4"/>
                  <a:gd name="T14" fmla="*/ 6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  <a:gd name="T20" fmla="*/ 6 w 8"/>
                  <a:gd name="T21" fmla="*/ 2 h 4"/>
                  <a:gd name="T22" fmla="*/ 6 w 8"/>
                  <a:gd name="T23" fmla="*/ 0 h 4"/>
                  <a:gd name="T24" fmla="*/ 4 w 8"/>
                  <a:gd name="T25" fmla="*/ 0 h 4"/>
                  <a:gd name="T26" fmla="*/ 2 w 8"/>
                  <a:gd name="T27" fmla="*/ 0 h 4"/>
                  <a:gd name="T28" fmla="*/ 2 w 8"/>
                  <a:gd name="T29" fmla="*/ 0 h 4"/>
                  <a:gd name="T30" fmla="*/ 2 w 8"/>
                  <a:gd name="T31" fmla="*/ 2 h 4"/>
                  <a:gd name="T32" fmla="*/ 2 w 8"/>
                  <a:gd name="T33" fmla="*/ 2 h 4"/>
                  <a:gd name="T34" fmla="*/ 2 w 8"/>
                  <a:gd name="T35" fmla="*/ 2 h 4"/>
                  <a:gd name="T36" fmla="*/ 0 w 8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47">
                <a:extLst>
                  <a:ext uri="{FF2B5EF4-FFF2-40B4-BE49-F238E27FC236}">
                    <a16:creationId xmlns:a16="http://schemas.microsoft.com/office/drawing/2014/main" id="{251C2238-0E2D-4A4E-A0F4-C13899B4B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310" y="1932139"/>
                <a:ext cx="13613" cy="9020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0 h 4"/>
                  <a:gd name="T4" fmla="*/ 3 w 5"/>
                  <a:gd name="T5" fmla="*/ 0 h 4"/>
                  <a:gd name="T6" fmla="*/ 1 w 5"/>
                  <a:gd name="T7" fmla="*/ 0 h 4"/>
                  <a:gd name="T8" fmla="*/ 3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0 w 5"/>
                  <a:gd name="T15" fmla="*/ 0 h 4"/>
                  <a:gd name="T16" fmla="*/ 0 w 5"/>
                  <a:gd name="T17" fmla="*/ 2 h 4"/>
                  <a:gd name="T18" fmla="*/ 0 w 5"/>
                  <a:gd name="T19" fmla="*/ 2 h 4"/>
                  <a:gd name="T20" fmla="*/ 0 w 5"/>
                  <a:gd name="T21" fmla="*/ 2 h 4"/>
                  <a:gd name="T22" fmla="*/ 0 w 5"/>
                  <a:gd name="T23" fmla="*/ 2 h 4"/>
                  <a:gd name="T24" fmla="*/ 0 w 5"/>
                  <a:gd name="T25" fmla="*/ 2 h 4"/>
                  <a:gd name="T26" fmla="*/ 0 w 5"/>
                  <a:gd name="T27" fmla="*/ 4 h 4"/>
                  <a:gd name="T28" fmla="*/ 0 w 5"/>
                  <a:gd name="T29" fmla="*/ 4 h 4"/>
                  <a:gd name="T30" fmla="*/ 1 w 5"/>
                  <a:gd name="T31" fmla="*/ 4 h 4"/>
                  <a:gd name="T32" fmla="*/ 1 w 5"/>
                  <a:gd name="T33" fmla="*/ 4 h 4"/>
                  <a:gd name="T34" fmla="*/ 3 w 5"/>
                  <a:gd name="T35" fmla="*/ 4 h 4"/>
                  <a:gd name="T36" fmla="*/ 3 w 5"/>
                  <a:gd name="T37" fmla="*/ 4 h 4"/>
                  <a:gd name="T38" fmla="*/ 5 w 5"/>
                  <a:gd name="T39" fmla="*/ 4 h 4"/>
                  <a:gd name="T40" fmla="*/ 5 w 5"/>
                  <a:gd name="T41" fmla="*/ 4 h 4"/>
                  <a:gd name="T42" fmla="*/ 5 w 5"/>
                  <a:gd name="T43" fmla="*/ 2 h 4"/>
                  <a:gd name="T44" fmla="*/ 5 w 5"/>
                  <a:gd name="T45" fmla="*/ 2 h 4"/>
                  <a:gd name="T46" fmla="*/ 5 w 5"/>
                  <a:gd name="T4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48">
                <a:extLst>
                  <a:ext uri="{FF2B5EF4-FFF2-40B4-BE49-F238E27FC236}">
                    <a16:creationId xmlns:a16="http://schemas.microsoft.com/office/drawing/2014/main" id="{E399680A-9864-4BFF-AC0A-CE266F3A3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923" y="1927629"/>
                <a:ext cx="24504" cy="13529"/>
              </a:xfrm>
              <a:custGeom>
                <a:avLst/>
                <a:gdLst>
                  <a:gd name="T0" fmla="*/ 5 w 9"/>
                  <a:gd name="T1" fmla="*/ 2 h 6"/>
                  <a:gd name="T2" fmla="*/ 7 w 9"/>
                  <a:gd name="T3" fmla="*/ 2 h 6"/>
                  <a:gd name="T4" fmla="*/ 9 w 9"/>
                  <a:gd name="T5" fmla="*/ 2 h 6"/>
                  <a:gd name="T6" fmla="*/ 9 w 9"/>
                  <a:gd name="T7" fmla="*/ 2 h 6"/>
                  <a:gd name="T8" fmla="*/ 9 w 9"/>
                  <a:gd name="T9" fmla="*/ 2 h 6"/>
                  <a:gd name="T10" fmla="*/ 4 w 9"/>
                  <a:gd name="T11" fmla="*/ 2 h 6"/>
                  <a:gd name="T12" fmla="*/ 4 w 9"/>
                  <a:gd name="T13" fmla="*/ 0 h 6"/>
                  <a:gd name="T14" fmla="*/ 4 w 9"/>
                  <a:gd name="T15" fmla="*/ 2 h 6"/>
                  <a:gd name="T16" fmla="*/ 2 w 9"/>
                  <a:gd name="T17" fmla="*/ 2 h 6"/>
                  <a:gd name="T18" fmla="*/ 2 w 9"/>
                  <a:gd name="T19" fmla="*/ 2 h 6"/>
                  <a:gd name="T20" fmla="*/ 0 w 9"/>
                  <a:gd name="T21" fmla="*/ 2 h 6"/>
                  <a:gd name="T22" fmla="*/ 0 w 9"/>
                  <a:gd name="T23" fmla="*/ 2 h 6"/>
                  <a:gd name="T24" fmla="*/ 0 w 9"/>
                  <a:gd name="T25" fmla="*/ 2 h 6"/>
                  <a:gd name="T26" fmla="*/ 0 w 9"/>
                  <a:gd name="T27" fmla="*/ 2 h 6"/>
                  <a:gd name="T28" fmla="*/ 0 w 9"/>
                  <a:gd name="T29" fmla="*/ 2 h 6"/>
                  <a:gd name="T30" fmla="*/ 0 w 9"/>
                  <a:gd name="T31" fmla="*/ 2 h 6"/>
                  <a:gd name="T32" fmla="*/ 0 w 9"/>
                  <a:gd name="T33" fmla="*/ 2 h 6"/>
                  <a:gd name="T34" fmla="*/ 0 w 9"/>
                  <a:gd name="T35" fmla="*/ 2 h 6"/>
                  <a:gd name="T36" fmla="*/ 0 w 9"/>
                  <a:gd name="T37" fmla="*/ 4 h 6"/>
                  <a:gd name="T38" fmla="*/ 2 w 9"/>
                  <a:gd name="T39" fmla="*/ 4 h 6"/>
                  <a:gd name="T40" fmla="*/ 0 w 9"/>
                  <a:gd name="T41" fmla="*/ 4 h 6"/>
                  <a:gd name="T42" fmla="*/ 0 w 9"/>
                  <a:gd name="T43" fmla="*/ 4 h 6"/>
                  <a:gd name="T44" fmla="*/ 2 w 9"/>
                  <a:gd name="T45" fmla="*/ 4 h 6"/>
                  <a:gd name="T46" fmla="*/ 2 w 9"/>
                  <a:gd name="T47" fmla="*/ 6 h 6"/>
                  <a:gd name="T48" fmla="*/ 4 w 9"/>
                  <a:gd name="T49" fmla="*/ 6 h 6"/>
                  <a:gd name="T50" fmla="*/ 4 w 9"/>
                  <a:gd name="T51" fmla="*/ 6 h 6"/>
                  <a:gd name="T52" fmla="*/ 4 w 9"/>
                  <a:gd name="T53" fmla="*/ 4 h 6"/>
                  <a:gd name="T54" fmla="*/ 4 w 9"/>
                  <a:gd name="T55" fmla="*/ 4 h 6"/>
                  <a:gd name="T56" fmla="*/ 4 w 9"/>
                  <a:gd name="T57" fmla="*/ 4 h 6"/>
                  <a:gd name="T58" fmla="*/ 5 w 9"/>
                  <a:gd name="T5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6">
                    <a:moveTo>
                      <a:pt x="5" y="2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49">
                <a:extLst>
                  <a:ext uri="{FF2B5EF4-FFF2-40B4-BE49-F238E27FC236}">
                    <a16:creationId xmlns:a16="http://schemas.microsoft.com/office/drawing/2014/main" id="{B973595A-AA59-452F-95B9-9A763A8F4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0427" y="1941159"/>
                <a:ext cx="13613" cy="2255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0 h 1"/>
                  <a:gd name="T4" fmla="*/ 2 w 5"/>
                  <a:gd name="T5" fmla="*/ 0 h 1"/>
                  <a:gd name="T6" fmla="*/ 2 w 5"/>
                  <a:gd name="T7" fmla="*/ 0 h 1"/>
                  <a:gd name="T8" fmla="*/ 2 w 5"/>
                  <a:gd name="T9" fmla="*/ 1 h 1"/>
                  <a:gd name="T10" fmla="*/ 4 w 5"/>
                  <a:gd name="T11" fmla="*/ 0 h 1"/>
                  <a:gd name="T12" fmla="*/ 5 w 5"/>
                  <a:gd name="T13" fmla="*/ 0 h 1"/>
                  <a:gd name="T14" fmla="*/ 5 w 5"/>
                  <a:gd name="T15" fmla="*/ 0 h 1"/>
                  <a:gd name="T16" fmla="*/ 4 w 5"/>
                  <a:gd name="T17" fmla="*/ 0 h 1"/>
                  <a:gd name="T18" fmla="*/ 4 w 5"/>
                  <a:gd name="T19" fmla="*/ 0 h 1"/>
                  <a:gd name="T20" fmla="*/ 2 w 5"/>
                  <a:gd name="T21" fmla="*/ 0 h 1"/>
                  <a:gd name="T22" fmla="*/ 2 w 5"/>
                  <a:gd name="T23" fmla="*/ 0 h 1"/>
                  <a:gd name="T24" fmla="*/ 0 w 5"/>
                  <a:gd name="T25" fmla="*/ 0 h 1"/>
                  <a:gd name="T26" fmla="*/ 0 w 5"/>
                  <a:gd name="T27" fmla="*/ 0 h 1"/>
                  <a:gd name="T28" fmla="*/ 0 w 5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50">
                <a:extLst>
                  <a:ext uri="{FF2B5EF4-FFF2-40B4-BE49-F238E27FC236}">
                    <a16:creationId xmlns:a16="http://schemas.microsoft.com/office/drawing/2014/main" id="{84AD3D25-77B4-4817-A399-2ED9E5641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4982" y="1920865"/>
                <a:ext cx="35395" cy="11274"/>
              </a:xfrm>
              <a:custGeom>
                <a:avLst/>
                <a:gdLst>
                  <a:gd name="T0" fmla="*/ 2 w 13"/>
                  <a:gd name="T1" fmla="*/ 5 h 5"/>
                  <a:gd name="T2" fmla="*/ 2 w 13"/>
                  <a:gd name="T3" fmla="*/ 5 h 5"/>
                  <a:gd name="T4" fmla="*/ 2 w 13"/>
                  <a:gd name="T5" fmla="*/ 5 h 5"/>
                  <a:gd name="T6" fmla="*/ 4 w 13"/>
                  <a:gd name="T7" fmla="*/ 5 h 5"/>
                  <a:gd name="T8" fmla="*/ 6 w 13"/>
                  <a:gd name="T9" fmla="*/ 5 h 5"/>
                  <a:gd name="T10" fmla="*/ 6 w 13"/>
                  <a:gd name="T11" fmla="*/ 5 h 5"/>
                  <a:gd name="T12" fmla="*/ 7 w 13"/>
                  <a:gd name="T13" fmla="*/ 5 h 5"/>
                  <a:gd name="T14" fmla="*/ 7 w 13"/>
                  <a:gd name="T15" fmla="*/ 5 h 5"/>
                  <a:gd name="T16" fmla="*/ 9 w 13"/>
                  <a:gd name="T17" fmla="*/ 5 h 5"/>
                  <a:gd name="T18" fmla="*/ 11 w 13"/>
                  <a:gd name="T19" fmla="*/ 5 h 5"/>
                  <a:gd name="T20" fmla="*/ 11 w 13"/>
                  <a:gd name="T21" fmla="*/ 5 h 5"/>
                  <a:gd name="T22" fmla="*/ 11 w 13"/>
                  <a:gd name="T23" fmla="*/ 3 h 5"/>
                  <a:gd name="T24" fmla="*/ 11 w 13"/>
                  <a:gd name="T25" fmla="*/ 3 h 5"/>
                  <a:gd name="T26" fmla="*/ 11 w 13"/>
                  <a:gd name="T27" fmla="*/ 3 h 5"/>
                  <a:gd name="T28" fmla="*/ 11 w 13"/>
                  <a:gd name="T29" fmla="*/ 3 h 5"/>
                  <a:gd name="T30" fmla="*/ 9 w 13"/>
                  <a:gd name="T31" fmla="*/ 3 h 5"/>
                  <a:gd name="T32" fmla="*/ 9 w 13"/>
                  <a:gd name="T33" fmla="*/ 1 h 5"/>
                  <a:gd name="T34" fmla="*/ 9 w 13"/>
                  <a:gd name="T35" fmla="*/ 1 h 5"/>
                  <a:gd name="T36" fmla="*/ 11 w 13"/>
                  <a:gd name="T37" fmla="*/ 1 h 5"/>
                  <a:gd name="T38" fmla="*/ 11 w 13"/>
                  <a:gd name="T39" fmla="*/ 1 h 5"/>
                  <a:gd name="T40" fmla="*/ 13 w 13"/>
                  <a:gd name="T41" fmla="*/ 1 h 5"/>
                  <a:gd name="T42" fmla="*/ 13 w 13"/>
                  <a:gd name="T43" fmla="*/ 1 h 5"/>
                  <a:gd name="T44" fmla="*/ 13 w 13"/>
                  <a:gd name="T45" fmla="*/ 1 h 5"/>
                  <a:gd name="T46" fmla="*/ 11 w 13"/>
                  <a:gd name="T47" fmla="*/ 0 h 5"/>
                  <a:gd name="T48" fmla="*/ 11 w 13"/>
                  <a:gd name="T49" fmla="*/ 0 h 5"/>
                  <a:gd name="T50" fmla="*/ 11 w 13"/>
                  <a:gd name="T51" fmla="*/ 0 h 5"/>
                  <a:gd name="T52" fmla="*/ 9 w 13"/>
                  <a:gd name="T53" fmla="*/ 0 h 5"/>
                  <a:gd name="T54" fmla="*/ 9 w 13"/>
                  <a:gd name="T55" fmla="*/ 0 h 5"/>
                  <a:gd name="T56" fmla="*/ 7 w 13"/>
                  <a:gd name="T57" fmla="*/ 1 h 5"/>
                  <a:gd name="T58" fmla="*/ 6 w 13"/>
                  <a:gd name="T59" fmla="*/ 1 h 5"/>
                  <a:gd name="T60" fmla="*/ 6 w 13"/>
                  <a:gd name="T61" fmla="*/ 1 h 5"/>
                  <a:gd name="T62" fmla="*/ 6 w 13"/>
                  <a:gd name="T63" fmla="*/ 1 h 5"/>
                  <a:gd name="T64" fmla="*/ 2 w 13"/>
                  <a:gd name="T65" fmla="*/ 1 h 5"/>
                  <a:gd name="T66" fmla="*/ 2 w 13"/>
                  <a:gd name="T67" fmla="*/ 1 h 5"/>
                  <a:gd name="T68" fmla="*/ 2 w 13"/>
                  <a:gd name="T69" fmla="*/ 1 h 5"/>
                  <a:gd name="T70" fmla="*/ 0 w 13"/>
                  <a:gd name="T71" fmla="*/ 3 h 5"/>
                  <a:gd name="T72" fmla="*/ 0 w 13"/>
                  <a:gd name="T73" fmla="*/ 3 h 5"/>
                  <a:gd name="T74" fmla="*/ 2 w 13"/>
                  <a:gd name="T75" fmla="*/ 3 h 5"/>
                  <a:gd name="T76" fmla="*/ 2 w 13"/>
                  <a:gd name="T7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51">
                <a:extLst>
                  <a:ext uri="{FF2B5EF4-FFF2-40B4-BE49-F238E27FC236}">
                    <a16:creationId xmlns:a16="http://schemas.microsoft.com/office/drawing/2014/main" id="{DC60169E-1077-4195-BBD0-6007CEDC0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0427" y="1916355"/>
                <a:ext cx="13613" cy="4510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2 h 2"/>
                  <a:gd name="T4" fmla="*/ 5 w 5"/>
                  <a:gd name="T5" fmla="*/ 2 h 2"/>
                  <a:gd name="T6" fmla="*/ 5 w 5"/>
                  <a:gd name="T7" fmla="*/ 2 h 2"/>
                  <a:gd name="T8" fmla="*/ 5 w 5"/>
                  <a:gd name="T9" fmla="*/ 2 h 2"/>
                  <a:gd name="T10" fmla="*/ 5 w 5"/>
                  <a:gd name="T11" fmla="*/ 0 h 2"/>
                  <a:gd name="T12" fmla="*/ 5 w 5"/>
                  <a:gd name="T13" fmla="*/ 0 h 2"/>
                  <a:gd name="T14" fmla="*/ 4 w 5"/>
                  <a:gd name="T15" fmla="*/ 0 h 2"/>
                  <a:gd name="T16" fmla="*/ 4 w 5"/>
                  <a:gd name="T17" fmla="*/ 0 h 2"/>
                  <a:gd name="T18" fmla="*/ 2 w 5"/>
                  <a:gd name="T19" fmla="*/ 0 h 2"/>
                  <a:gd name="T20" fmla="*/ 0 w 5"/>
                  <a:gd name="T21" fmla="*/ 2 h 2"/>
                  <a:gd name="T22" fmla="*/ 0 w 5"/>
                  <a:gd name="T23" fmla="*/ 2 h 2"/>
                  <a:gd name="T24" fmla="*/ 2 w 5"/>
                  <a:gd name="T25" fmla="*/ 2 h 2"/>
                  <a:gd name="T26" fmla="*/ 4 w 5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52">
                <a:extLst>
                  <a:ext uri="{FF2B5EF4-FFF2-40B4-BE49-F238E27FC236}">
                    <a16:creationId xmlns:a16="http://schemas.microsoft.com/office/drawing/2014/main" id="{74FB2AFF-4535-47FD-AF46-4F693D089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0377" y="1907335"/>
                <a:ext cx="35395" cy="15784"/>
              </a:xfrm>
              <a:custGeom>
                <a:avLst/>
                <a:gdLst>
                  <a:gd name="T0" fmla="*/ 0 w 13"/>
                  <a:gd name="T1" fmla="*/ 4 h 7"/>
                  <a:gd name="T2" fmla="*/ 0 w 13"/>
                  <a:gd name="T3" fmla="*/ 4 h 7"/>
                  <a:gd name="T4" fmla="*/ 0 w 13"/>
                  <a:gd name="T5" fmla="*/ 4 h 7"/>
                  <a:gd name="T6" fmla="*/ 0 w 13"/>
                  <a:gd name="T7" fmla="*/ 4 h 7"/>
                  <a:gd name="T8" fmla="*/ 0 w 13"/>
                  <a:gd name="T9" fmla="*/ 6 h 7"/>
                  <a:gd name="T10" fmla="*/ 2 w 13"/>
                  <a:gd name="T11" fmla="*/ 6 h 7"/>
                  <a:gd name="T12" fmla="*/ 4 w 13"/>
                  <a:gd name="T13" fmla="*/ 6 h 7"/>
                  <a:gd name="T14" fmla="*/ 4 w 13"/>
                  <a:gd name="T15" fmla="*/ 7 h 7"/>
                  <a:gd name="T16" fmla="*/ 5 w 13"/>
                  <a:gd name="T17" fmla="*/ 7 h 7"/>
                  <a:gd name="T18" fmla="*/ 5 w 13"/>
                  <a:gd name="T19" fmla="*/ 6 h 7"/>
                  <a:gd name="T20" fmla="*/ 5 w 13"/>
                  <a:gd name="T21" fmla="*/ 6 h 7"/>
                  <a:gd name="T22" fmla="*/ 5 w 13"/>
                  <a:gd name="T23" fmla="*/ 6 h 7"/>
                  <a:gd name="T24" fmla="*/ 7 w 13"/>
                  <a:gd name="T25" fmla="*/ 4 h 7"/>
                  <a:gd name="T26" fmla="*/ 9 w 13"/>
                  <a:gd name="T27" fmla="*/ 4 h 7"/>
                  <a:gd name="T28" fmla="*/ 11 w 13"/>
                  <a:gd name="T29" fmla="*/ 4 h 7"/>
                  <a:gd name="T30" fmla="*/ 11 w 13"/>
                  <a:gd name="T31" fmla="*/ 4 h 7"/>
                  <a:gd name="T32" fmla="*/ 13 w 13"/>
                  <a:gd name="T33" fmla="*/ 4 h 7"/>
                  <a:gd name="T34" fmla="*/ 11 w 13"/>
                  <a:gd name="T35" fmla="*/ 4 h 7"/>
                  <a:gd name="T36" fmla="*/ 11 w 13"/>
                  <a:gd name="T37" fmla="*/ 4 h 7"/>
                  <a:gd name="T38" fmla="*/ 9 w 13"/>
                  <a:gd name="T39" fmla="*/ 4 h 7"/>
                  <a:gd name="T40" fmla="*/ 9 w 13"/>
                  <a:gd name="T41" fmla="*/ 2 h 7"/>
                  <a:gd name="T42" fmla="*/ 7 w 13"/>
                  <a:gd name="T43" fmla="*/ 2 h 7"/>
                  <a:gd name="T44" fmla="*/ 7 w 13"/>
                  <a:gd name="T45" fmla="*/ 2 h 7"/>
                  <a:gd name="T46" fmla="*/ 7 w 13"/>
                  <a:gd name="T47" fmla="*/ 2 h 7"/>
                  <a:gd name="T48" fmla="*/ 7 w 13"/>
                  <a:gd name="T49" fmla="*/ 0 h 7"/>
                  <a:gd name="T50" fmla="*/ 7 w 13"/>
                  <a:gd name="T51" fmla="*/ 0 h 7"/>
                  <a:gd name="T52" fmla="*/ 7 w 13"/>
                  <a:gd name="T53" fmla="*/ 0 h 7"/>
                  <a:gd name="T54" fmla="*/ 5 w 13"/>
                  <a:gd name="T55" fmla="*/ 0 h 7"/>
                  <a:gd name="T56" fmla="*/ 4 w 13"/>
                  <a:gd name="T57" fmla="*/ 0 h 7"/>
                  <a:gd name="T58" fmla="*/ 2 w 13"/>
                  <a:gd name="T59" fmla="*/ 2 h 7"/>
                  <a:gd name="T60" fmla="*/ 2 w 13"/>
                  <a:gd name="T61" fmla="*/ 2 h 7"/>
                  <a:gd name="T62" fmla="*/ 0 w 13"/>
                  <a:gd name="T63" fmla="*/ 2 h 7"/>
                  <a:gd name="T64" fmla="*/ 0 w 13"/>
                  <a:gd name="T65" fmla="*/ 4 h 7"/>
                  <a:gd name="T66" fmla="*/ 0 w 13"/>
                  <a:gd name="T6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53">
                <a:extLst>
                  <a:ext uri="{FF2B5EF4-FFF2-40B4-BE49-F238E27FC236}">
                    <a16:creationId xmlns:a16="http://schemas.microsoft.com/office/drawing/2014/main" id="{D57AE622-6EED-4607-9D70-CBEFCCC53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4041" y="1902826"/>
                <a:ext cx="16336" cy="0"/>
              </a:xfrm>
              <a:custGeom>
                <a:avLst/>
                <a:gdLst>
                  <a:gd name="T0" fmla="*/ 2 w 6"/>
                  <a:gd name="T1" fmla="*/ 2 w 6"/>
                  <a:gd name="T2" fmla="*/ 4 w 6"/>
                  <a:gd name="T3" fmla="*/ 6 w 6"/>
                  <a:gd name="T4" fmla="*/ 6 w 6"/>
                  <a:gd name="T5" fmla="*/ 6 w 6"/>
                  <a:gd name="T6" fmla="*/ 6 w 6"/>
                  <a:gd name="T7" fmla="*/ 4 w 6"/>
                  <a:gd name="T8" fmla="*/ 4 w 6"/>
                  <a:gd name="T9" fmla="*/ 4 w 6"/>
                  <a:gd name="T10" fmla="*/ 2 w 6"/>
                  <a:gd name="T11" fmla="*/ 2 w 6"/>
                  <a:gd name="T12" fmla="*/ 2 w 6"/>
                  <a:gd name="T13" fmla="*/ 0 w 6"/>
                  <a:gd name="T14" fmla="*/ 0 w 6"/>
                  <a:gd name="T15" fmla="*/ 0 w 6"/>
                  <a:gd name="T16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54">
                <a:extLst>
                  <a:ext uri="{FF2B5EF4-FFF2-40B4-BE49-F238E27FC236}">
                    <a16:creationId xmlns:a16="http://schemas.microsoft.com/office/drawing/2014/main" id="{5AC746ED-49B2-48E5-84B5-0130D311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310" y="1902826"/>
                <a:ext cx="13613" cy="0"/>
              </a:xfrm>
              <a:custGeom>
                <a:avLst/>
                <a:gdLst>
                  <a:gd name="T0" fmla="*/ 1 w 5"/>
                  <a:gd name="T1" fmla="*/ 5 w 5"/>
                  <a:gd name="T2" fmla="*/ 5 w 5"/>
                  <a:gd name="T3" fmla="*/ 5 w 5"/>
                  <a:gd name="T4" fmla="*/ 3 w 5"/>
                  <a:gd name="T5" fmla="*/ 1 w 5"/>
                  <a:gd name="T6" fmla="*/ 0 w 5"/>
                  <a:gd name="T7" fmla="*/ 0 w 5"/>
                  <a:gd name="T8" fmla="*/ 0 w 5"/>
                  <a:gd name="T9" fmla="*/ 0 w 5"/>
                  <a:gd name="T10" fmla="*/ 1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">
                    <a:moveTo>
                      <a:pt x="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55">
                <a:extLst>
                  <a:ext uri="{FF2B5EF4-FFF2-40B4-BE49-F238E27FC236}">
                    <a16:creationId xmlns:a16="http://schemas.microsoft.com/office/drawing/2014/main" id="{28E98DB0-34A1-4B38-AAA5-6E5ED6E05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1419" y="1907335"/>
                <a:ext cx="19059" cy="4510"/>
              </a:xfrm>
              <a:custGeom>
                <a:avLst/>
                <a:gdLst>
                  <a:gd name="T0" fmla="*/ 5 w 7"/>
                  <a:gd name="T1" fmla="*/ 2 h 2"/>
                  <a:gd name="T2" fmla="*/ 5 w 7"/>
                  <a:gd name="T3" fmla="*/ 2 h 2"/>
                  <a:gd name="T4" fmla="*/ 7 w 7"/>
                  <a:gd name="T5" fmla="*/ 2 h 2"/>
                  <a:gd name="T6" fmla="*/ 7 w 7"/>
                  <a:gd name="T7" fmla="*/ 2 h 2"/>
                  <a:gd name="T8" fmla="*/ 7 w 7"/>
                  <a:gd name="T9" fmla="*/ 2 h 2"/>
                  <a:gd name="T10" fmla="*/ 4 w 7"/>
                  <a:gd name="T11" fmla="*/ 0 h 2"/>
                  <a:gd name="T12" fmla="*/ 4 w 7"/>
                  <a:gd name="T13" fmla="*/ 0 h 2"/>
                  <a:gd name="T14" fmla="*/ 0 w 7"/>
                  <a:gd name="T15" fmla="*/ 0 h 2"/>
                  <a:gd name="T16" fmla="*/ 0 w 7"/>
                  <a:gd name="T17" fmla="*/ 2 h 2"/>
                  <a:gd name="T18" fmla="*/ 4 w 7"/>
                  <a:gd name="T19" fmla="*/ 2 h 2"/>
                  <a:gd name="T20" fmla="*/ 5 w 7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56">
                <a:extLst>
                  <a:ext uri="{FF2B5EF4-FFF2-40B4-BE49-F238E27FC236}">
                    <a16:creationId xmlns:a16="http://schemas.microsoft.com/office/drawing/2014/main" id="{26B82D24-F281-4F65-AF01-C0D885DFE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7806" y="1911845"/>
                <a:ext cx="27227" cy="4510"/>
              </a:xfrm>
              <a:custGeom>
                <a:avLst/>
                <a:gdLst>
                  <a:gd name="T0" fmla="*/ 3 w 10"/>
                  <a:gd name="T1" fmla="*/ 2 h 2"/>
                  <a:gd name="T2" fmla="*/ 5 w 10"/>
                  <a:gd name="T3" fmla="*/ 2 h 2"/>
                  <a:gd name="T4" fmla="*/ 5 w 10"/>
                  <a:gd name="T5" fmla="*/ 2 h 2"/>
                  <a:gd name="T6" fmla="*/ 5 w 10"/>
                  <a:gd name="T7" fmla="*/ 2 h 2"/>
                  <a:gd name="T8" fmla="*/ 5 w 10"/>
                  <a:gd name="T9" fmla="*/ 2 h 2"/>
                  <a:gd name="T10" fmla="*/ 9 w 10"/>
                  <a:gd name="T11" fmla="*/ 2 h 2"/>
                  <a:gd name="T12" fmla="*/ 9 w 10"/>
                  <a:gd name="T13" fmla="*/ 2 h 2"/>
                  <a:gd name="T14" fmla="*/ 10 w 10"/>
                  <a:gd name="T15" fmla="*/ 0 h 2"/>
                  <a:gd name="T16" fmla="*/ 10 w 10"/>
                  <a:gd name="T17" fmla="*/ 0 h 2"/>
                  <a:gd name="T18" fmla="*/ 9 w 10"/>
                  <a:gd name="T19" fmla="*/ 0 h 2"/>
                  <a:gd name="T20" fmla="*/ 9 w 10"/>
                  <a:gd name="T21" fmla="*/ 0 h 2"/>
                  <a:gd name="T22" fmla="*/ 9 w 10"/>
                  <a:gd name="T23" fmla="*/ 0 h 2"/>
                  <a:gd name="T24" fmla="*/ 7 w 10"/>
                  <a:gd name="T25" fmla="*/ 0 h 2"/>
                  <a:gd name="T26" fmla="*/ 5 w 10"/>
                  <a:gd name="T27" fmla="*/ 0 h 2"/>
                  <a:gd name="T28" fmla="*/ 5 w 10"/>
                  <a:gd name="T29" fmla="*/ 0 h 2"/>
                  <a:gd name="T30" fmla="*/ 3 w 10"/>
                  <a:gd name="T31" fmla="*/ 0 h 2"/>
                  <a:gd name="T32" fmla="*/ 5 w 10"/>
                  <a:gd name="T33" fmla="*/ 0 h 2"/>
                  <a:gd name="T34" fmla="*/ 5 w 10"/>
                  <a:gd name="T35" fmla="*/ 0 h 2"/>
                  <a:gd name="T36" fmla="*/ 5 w 10"/>
                  <a:gd name="T37" fmla="*/ 2 h 2"/>
                  <a:gd name="T38" fmla="*/ 5 w 10"/>
                  <a:gd name="T39" fmla="*/ 2 h 2"/>
                  <a:gd name="T40" fmla="*/ 3 w 10"/>
                  <a:gd name="T41" fmla="*/ 2 h 2"/>
                  <a:gd name="T42" fmla="*/ 3 w 10"/>
                  <a:gd name="T43" fmla="*/ 2 h 2"/>
                  <a:gd name="T44" fmla="*/ 1 w 10"/>
                  <a:gd name="T45" fmla="*/ 0 h 2"/>
                  <a:gd name="T46" fmla="*/ 0 w 10"/>
                  <a:gd name="T47" fmla="*/ 0 h 2"/>
                  <a:gd name="T48" fmla="*/ 0 w 10"/>
                  <a:gd name="T49" fmla="*/ 2 h 2"/>
                  <a:gd name="T50" fmla="*/ 1 w 10"/>
                  <a:gd name="T51" fmla="*/ 2 h 2"/>
                  <a:gd name="T52" fmla="*/ 3 w 10"/>
                  <a:gd name="T5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2">
                    <a:moveTo>
                      <a:pt x="3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57">
                <a:extLst>
                  <a:ext uri="{FF2B5EF4-FFF2-40B4-BE49-F238E27FC236}">
                    <a16:creationId xmlns:a16="http://schemas.microsoft.com/office/drawing/2014/main" id="{38BC576F-058F-442F-A526-3C49857F0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923" y="1920865"/>
                <a:ext cx="10891" cy="2255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4 w 4"/>
                  <a:gd name="T5" fmla="*/ 1 h 1"/>
                  <a:gd name="T6" fmla="*/ 4 w 4"/>
                  <a:gd name="T7" fmla="*/ 0 h 1"/>
                  <a:gd name="T8" fmla="*/ 4 w 4"/>
                  <a:gd name="T9" fmla="*/ 1 h 1"/>
                  <a:gd name="T10" fmla="*/ 2 w 4"/>
                  <a:gd name="T11" fmla="*/ 1 h 1"/>
                  <a:gd name="T12" fmla="*/ 2 w 4"/>
                  <a:gd name="T13" fmla="*/ 1 h 1"/>
                  <a:gd name="T14" fmla="*/ 0 w 4"/>
                  <a:gd name="T15" fmla="*/ 1 h 1"/>
                  <a:gd name="T16" fmla="*/ 2 w 4"/>
                  <a:gd name="T17" fmla="*/ 1 h 1"/>
                  <a:gd name="T18" fmla="*/ 4 w 4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58">
                <a:extLst>
                  <a:ext uri="{FF2B5EF4-FFF2-40B4-BE49-F238E27FC236}">
                    <a16:creationId xmlns:a16="http://schemas.microsoft.com/office/drawing/2014/main" id="{BB5AA961-5F49-4DFB-B7DA-98C72987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2360" y="1916355"/>
                <a:ext cx="43563" cy="11274"/>
              </a:xfrm>
              <a:custGeom>
                <a:avLst/>
                <a:gdLst>
                  <a:gd name="T0" fmla="*/ 7 w 16"/>
                  <a:gd name="T1" fmla="*/ 5 h 5"/>
                  <a:gd name="T2" fmla="*/ 7 w 16"/>
                  <a:gd name="T3" fmla="*/ 5 h 5"/>
                  <a:gd name="T4" fmla="*/ 7 w 16"/>
                  <a:gd name="T5" fmla="*/ 5 h 5"/>
                  <a:gd name="T6" fmla="*/ 7 w 16"/>
                  <a:gd name="T7" fmla="*/ 5 h 5"/>
                  <a:gd name="T8" fmla="*/ 11 w 16"/>
                  <a:gd name="T9" fmla="*/ 5 h 5"/>
                  <a:gd name="T10" fmla="*/ 11 w 16"/>
                  <a:gd name="T11" fmla="*/ 5 h 5"/>
                  <a:gd name="T12" fmla="*/ 11 w 16"/>
                  <a:gd name="T13" fmla="*/ 5 h 5"/>
                  <a:gd name="T14" fmla="*/ 12 w 16"/>
                  <a:gd name="T15" fmla="*/ 5 h 5"/>
                  <a:gd name="T16" fmla="*/ 12 w 16"/>
                  <a:gd name="T17" fmla="*/ 3 h 5"/>
                  <a:gd name="T18" fmla="*/ 12 w 16"/>
                  <a:gd name="T19" fmla="*/ 3 h 5"/>
                  <a:gd name="T20" fmla="*/ 16 w 16"/>
                  <a:gd name="T21" fmla="*/ 3 h 5"/>
                  <a:gd name="T22" fmla="*/ 16 w 16"/>
                  <a:gd name="T23" fmla="*/ 3 h 5"/>
                  <a:gd name="T24" fmla="*/ 16 w 16"/>
                  <a:gd name="T25" fmla="*/ 3 h 5"/>
                  <a:gd name="T26" fmla="*/ 16 w 16"/>
                  <a:gd name="T27" fmla="*/ 3 h 5"/>
                  <a:gd name="T28" fmla="*/ 16 w 16"/>
                  <a:gd name="T29" fmla="*/ 3 h 5"/>
                  <a:gd name="T30" fmla="*/ 16 w 16"/>
                  <a:gd name="T31" fmla="*/ 2 h 5"/>
                  <a:gd name="T32" fmla="*/ 16 w 16"/>
                  <a:gd name="T33" fmla="*/ 2 h 5"/>
                  <a:gd name="T34" fmla="*/ 14 w 16"/>
                  <a:gd name="T35" fmla="*/ 2 h 5"/>
                  <a:gd name="T36" fmla="*/ 11 w 16"/>
                  <a:gd name="T37" fmla="*/ 2 h 5"/>
                  <a:gd name="T38" fmla="*/ 9 w 16"/>
                  <a:gd name="T39" fmla="*/ 2 h 5"/>
                  <a:gd name="T40" fmla="*/ 9 w 16"/>
                  <a:gd name="T41" fmla="*/ 0 h 5"/>
                  <a:gd name="T42" fmla="*/ 7 w 16"/>
                  <a:gd name="T43" fmla="*/ 0 h 5"/>
                  <a:gd name="T44" fmla="*/ 7 w 16"/>
                  <a:gd name="T45" fmla="*/ 0 h 5"/>
                  <a:gd name="T46" fmla="*/ 7 w 16"/>
                  <a:gd name="T47" fmla="*/ 0 h 5"/>
                  <a:gd name="T48" fmla="*/ 7 w 16"/>
                  <a:gd name="T49" fmla="*/ 2 h 5"/>
                  <a:gd name="T50" fmla="*/ 11 w 16"/>
                  <a:gd name="T51" fmla="*/ 2 h 5"/>
                  <a:gd name="T52" fmla="*/ 14 w 16"/>
                  <a:gd name="T53" fmla="*/ 3 h 5"/>
                  <a:gd name="T54" fmla="*/ 14 w 16"/>
                  <a:gd name="T55" fmla="*/ 3 h 5"/>
                  <a:gd name="T56" fmla="*/ 14 w 16"/>
                  <a:gd name="T57" fmla="*/ 3 h 5"/>
                  <a:gd name="T58" fmla="*/ 14 w 16"/>
                  <a:gd name="T59" fmla="*/ 3 h 5"/>
                  <a:gd name="T60" fmla="*/ 12 w 16"/>
                  <a:gd name="T61" fmla="*/ 3 h 5"/>
                  <a:gd name="T62" fmla="*/ 11 w 16"/>
                  <a:gd name="T63" fmla="*/ 2 h 5"/>
                  <a:gd name="T64" fmla="*/ 9 w 16"/>
                  <a:gd name="T65" fmla="*/ 2 h 5"/>
                  <a:gd name="T66" fmla="*/ 7 w 16"/>
                  <a:gd name="T67" fmla="*/ 2 h 5"/>
                  <a:gd name="T68" fmla="*/ 7 w 16"/>
                  <a:gd name="T69" fmla="*/ 2 h 5"/>
                  <a:gd name="T70" fmla="*/ 5 w 16"/>
                  <a:gd name="T71" fmla="*/ 2 h 5"/>
                  <a:gd name="T72" fmla="*/ 3 w 16"/>
                  <a:gd name="T73" fmla="*/ 2 h 5"/>
                  <a:gd name="T74" fmla="*/ 2 w 16"/>
                  <a:gd name="T75" fmla="*/ 2 h 5"/>
                  <a:gd name="T76" fmla="*/ 0 w 16"/>
                  <a:gd name="T77" fmla="*/ 2 h 5"/>
                  <a:gd name="T78" fmla="*/ 0 w 16"/>
                  <a:gd name="T79" fmla="*/ 2 h 5"/>
                  <a:gd name="T80" fmla="*/ 2 w 16"/>
                  <a:gd name="T81" fmla="*/ 2 h 5"/>
                  <a:gd name="T82" fmla="*/ 2 w 16"/>
                  <a:gd name="T83" fmla="*/ 3 h 5"/>
                  <a:gd name="T84" fmla="*/ 5 w 16"/>
                  <a:gd name="T85" fmla="*/ 2 h 5"/>
                  <a:gd name="T86" fmla="*/ 5 w 16"/>
                  <a:gd name="T87" fmla="*/ 3 h 5"/>
                  <a:gd name="T88" fmla="*/ 5 w 16"/>
                  <a:gd name="T89" fmla="*/ 3 h 5"/>
                  <a:gd name="T90" fmla="*/ 5 w 16"/>
                  <a:gd name="T91" fmla="*/ 3 h 5"/>
                  <a:gd name="T92" fmla="*/ 7 w 16"/>
                  <a:gd name="T93" fmla="*/ 3 h 5"/>
                  <a:gd name="T94" fmla="*/ 7 w 16"/>
                  <a:gd name="T95" fmla="*/ 3 h 5"/>
                  <a:gd name="T96" fmla="*/ 11 w 16"/>
                  <a:gd name="T97" fmla="*/ 3 h 5"/>
                  <a:gd name="T98" fmla="*/ 11 w 16"/>
                  <a:gd name="T99" fmla="*/ 3 h 5"/>
                  <a:gd name="T100" fmla="*/ 11 w 16"/>
                  <a:gd name="T101" fmla="*/ 3 h 5"/>
                  <a:gd name="T102" fmla="*/ 11 w 16"/>
                  <a:gd name="T103" fmla="*/ 3 h 5"/>
                  <a:gd name="T104" fmla="*/ 11 w 16"/>
                  <a:gd name="T105" fmla="*/ 3 h 5"/>
                  <a:gd name="T106" fmla="*/ 11 w 16"/>
                  <a:gd name="T107" fmla="*/ 3 h 5"/>
                  <a:gd name="T108" fmla="*/ 9 w 16"/>
                  <a:gd name="T109" fmla="*/ 3 h 5"/>
                  <a:gd name="T110" fmla="*/ 9 w 16"/>
                  <a:gd name="T111" fmla="*/ 3 h 5"/>
                  <a:gd name="T112" fmla="*/ 7 w 16"/>
                  <a:gd name="T113" fmla="*/ 3 h 5"/>
                  <a:gd name="T114" fmla="*/ 7 w 16"/>
                  <a:gd name="T115" fmla="*/ 3 h 5"/>
                  <a:gd name="T116" fmla="*/ 5 w 16"/>
                  <a:gd name="T117" fmla="*/ 5 h 5"/>
                  <a:gd name="T118" fmla="*/ 7 w 16"/>
                  <a:gd name="T1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" h="5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59">
                <a:extLst>
                  <a:ext uri="{FF2B5EF4-FFF2-40B4-BE49-F238E27FC236}">
                    <a16:creationId xmlns:a16="http://schemas.microsoft.com/office/drawing/2014/main" id="{93E05E2E-C5C6-4A0D-8DB4-433117FBD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2360" y="1923120"/>
                <a:ext cx="19059" cy="4510"/>
              </a:xfrm>
              <a:custGeom>
                <a:avLst/>
                <a:gdLst>
                  <a:gd name="T0" fmla="*/ 2 w 7"/>
                  <a:gd name="T1" fmla="*/ 0 h 2"/>
                  <a:gd name="T2" fmla="*/ 2 w 7"/>
                  <a:gd name="T3" fmla="*/ 0 h 2"/>
                  <a:gd name="T4" fmla="*/ 3 w 7"/>
                  <a:gd name="T5" fmla="*/ 2 h 2"/>
                  <a:gd name="T6" fmla="*/ 3 w 7"/>
                  <a:gd name="T7" fmla="*/ 0 h 2"/>
                  <a:gd name="T8" fmla="*/ 5 w 7"/>
                  <a:gd name="T9" fmla="*/ 0 h 2"/>
                  <a:gd name="T10" fmla="*/ 5 w 7"/>
                  <a:gd name="T11" fmla="*/ 0 h 2"/>
                  <a:gd name="T12" fmla="*/ 7 w 7"/>
                  <a:gd name="T13" fmla="*/ 0 h 2"/>
                  <a:gd name="T14" fmla="*/ 7 w 7"/>
                  <a:gd name="T15" fmla="*/ 0 h 2"/>
                  <a:gd name="T16" fmla="*/ 7 w 7"/>
                  <a:gd name="T17" fmla="*/ 0 h 2"/>
                  <a:gd name="T18" fmla="*/ 7 w 7"/>
                  <a:gd name="T19" fmla="*/ 0 h 2"/>
                  <a:gd name="T20" fmla="*/ 5 w 7"/>
                  <a:gd name="T21" fmla="*/ 0 h 2"/>
                  <a:gd name="T22" fmla="*/ 5 w 7"/>
                  <a:gd name="T23" fmla="*/ 0 h 2"/>
                  <a:gd name="T24" fmla="*/ 5 w 7"/>
                  <a:gd name="T25" fmla="*/ 0 h 2"/>
                  <a:gd name="T26" fmla="*/ 5 w 7"/>
                  <a:gd name="T27" fmla="*/ 0 h 2"/>
                  <a:gd name="T28" fmla="*/ 3 w 7"/>
                  <a:gd name="T29" fmla="*/ 0 h 2"/>
                  <a:gd name="T30" fmla="*/ 3 w 7"/>
                  <a:gd name="T31" fmla="*/ 0 h 2"/>
                  <a:gd name="T32" fmla="*/ 3 w 7"/>
                  <a:gd name="T33" fmla="*/ 0 h 2"/>
                  <a:gd name="T34" fmla="*/ 2 w 7"/>
                  <a:gd name="T35" fmla="*/ 0 h 2"/>
                  <a:gd name="T36" fmla="*/ 0 w 7"/>
                  <a:gd name="T37" fmla="*/ 0 h 2"/>
                  <a:gd name="T38" fmla="*/ 0 w 7"/>
                  <a:gd name="T39" fmla="*/ 0 h 2"/>
                  <a:gd name="T40" fmla="*/ 2 w 7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60">
                <a:extLst>
                  <a:ext uri="{FF2B5EF4-FFF2-40B4-BE49-F238E27FC236}">
                    <a16:creationId xmlns:a16="http://schemas.microsoft.com/office/drawing/2014/main" id="{2DCB4959-051C-4ECE-B844-C3BD943FC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9486" y="2078707"/>
                <a:ext cx="103462" cy="60882"/>
              </a:xfrm>
              <a:custGeom>
                <a:avLst/>
                <a:gdLst>
                  <a:gd name="T0" fmla="*/ 35 w 38"/>
                  <a:gd name="T1" fmla="*/ 24 h 27"/>
                  <a:gd name="T2" fmla="*/ 31 w 38"/>
                  <a:gd name="T3" fmla="*/ 24 h 27"/>
                  <a:gd name="T4" fmla="*/ 27 w 38"/>
                  <a:gd name="T5" fmla="*/ 20 h 27"/>
                  <a:gd name="T6" fmla="*/ 24 w 38"/>
                  <a:gd name="T7" fmla="*/ 18 h 27"/>
                  <a:gd name="T8" fmla="*/ 20 w 38"/>
                  <a:gd name="T9" fmla="*/ 15 h 27"/>
                  <a:gd name="T10" fmla="*/ 20 w 38"/>
                  <a:gd name="T11" fmla="*/ 13 h 27"/>
                  <a:gd name="T12" fmla="*/ 20 w 38"/>
                  <a:gd name="T13" fmla="*/ 9 h 27"/>
                  <a:gd name="T14" fmla="*/ 20 w 38"/>
                  <a:gd name="T15" fmla="*/ 9 h 27"/>
                  <a:gd name="T16" fmla="*/ 20 w 38"/>
                  <a:gd name="T17" fmla="*/ 9 h 27"/>
                  <a:gd name="T18" fmla="*/ 20 w 38"/>
                  <a:gd name="T19" fmla="*/ 7 h 27"/>
                  <a:gd name="T20" fmla="*/ 20 w 38"/>
                  <a:gd name="T21" fmla="*/ 6 h 27"/>
                  <a:gd name="T22" fmla="*/ 20 w 38"/>
                  <a:gd name="T23" fmla="*/ 6 h 27"/>
                  <a:gd name="T24" fmla="*/ 18 w 38"/>
                  <a:gd name="T25" fmla="*/ 6 h 27"/>
                  <a:gd name="T26" fmla="*/ 20 w 38"/>
                  <a:gd name="T27" fmla="*/ 4 h 27"/>
                  <a:gd name="T28" fmla="*/ 18 w 38"/>
                  <a:gd name="T29" fmla="*/ 2 h 27"/>
                  <a:gd name="T30" fmla="*/ 13 w 38"/>
                  <a:gd name="T31" fmla="*/ 2 h 27"/>
                  <a:gd name="T32" fmla="*/ 9 w 38"/>
                  <a:gd name="T33" fmla="*/ 2 h 27"/>
                  <a:gd name="T34" fmla="*/ 4 w 38"/>
                  <a:gd name="T35" fmla="*/ 4 h 27"/>
                  <a:gd name="T36" fmla="*/ 4 w 38"/>
                  <a:gd name="T37" fmla="*/ 6 h 27"/>
                  <a:gd name="T38" fmla="*/ 6 w 38"/>
                  <a:gd name="T39" fmla="*/ 6 h 27"/>
                  <a:gd name="T40" fmla="*/ 2 w 38"/>
                  <a:gd name="T41" fmla="*/ 6 h 27"/>
                  <a:gd name="T42" fmla="*/ 4 w 38"/>
                  <a:gd name="T43" fmla="*/ 9 h 27"/>
                  <a:gd name="T44" fmla="*/ 4 w 38"/>
                  <a:gd name="T45" fmla="*/ 9 h 27"/>
                  <a:gd name="T46" fmla="*/ 6 w 38"/>
                  <a:gd name="T47" fmla="*/ 9 h 27"/>
                  <a:gd name="T48" fmla="*/ 4 w 38"/>
                  <a:gd name="T49" fmla="*/ 11 h 27"/>
                  <a:gd name="T50" fmla="*/ 6 w 38"/>
                  <a:gd name="T51" fmla="*/ 13 h 27"/>
                  <a:gd name="T52" fmla="*/ 4 w 38"/>
                  <a:gd name="T53" fmla="*/ 15 h 27"/>
                  <a:gd name="T54" fmla="*/ 2 w 38"/>
                  <a:gd name="T55" fmla="*/ 15 h 27"/>
                  <a:gd name="T56" fmla="*/ 0 w 38"/>
                  <a:gd name="T57" fmla="*/ 15 h 27"/>
                  <a:gd name="T58" fmla="*/ 0 w 38"/>
                  <a:gd name="T59" fmla="*/ 16 h 27"/>
                  <a:gd name="T60" fmla="*/ 4 w 38"/>
                  <a:gd name="T61" fmla="*/ 18 h 27"/>
                  <a:gd name="T62" fmla="*/ 6 w 38"/>
                  <a:gd name="T63" fmla="*/ 20 h 27"/>
                  <a:gd name="T64" fmla="*/ 6 w 38"/>
                  <a:gd name="T65" fmla="*/ 18 h 27"/>
                  <a:gd name="T66" fmla="*/ 8 w 38"/>
                  <a:gd name="T67" fmla="*/ 18 h 27"/>
                  <a:gd name="T68" fmla="*/ 9 w 38"/>
                  <a:gd name="T69" fmla="*/ 18 h 27"/>
                  <a:gd name="T70" fmla="*/ 11 w 38"/>
                  <a:gd name="T71" fmla="*/ 20 h 27"/>
                  <a:gd name="T72" fmla="*/ 13 w 38"/>
                  <a:gd name="T73" fmla="*/ 18 h 27"/>
                  <a:gd name="T74" fmla="*/ 13 w 38"/>
                  <a:gd name="T75" fmla="*/ 20 h 27"/>
                  <a:gd name="T76" fmla="*/ 15 w 38"/>
                  <a:gd name="T77" fmla="*/ 20 h 27"/>
                  <a:gd name="T78" fmla="*/ 15 w 38"/>
                  <a:gd name="T79" fmla="*/ 22 h 27"/>
                  <a:gd name="T80" fmla="*/ 15 w 38"/>
                  <a:gd name="T81" fmla="*/ 22 h 27"/>
                  <a:gd name="T82" fmla="*/ 18 w 38"/>
                  <a:gd name="T83" fmla="*/ 24 h 27"/>
                  <a:gd name="T84" fmla="*/ 18 w 38"/>
                  <a:gd name="T85" fmla="*/ 24 h 27"/>
                  <a:gd name="T86" fmla="*/ 17 w 38"/>
                  <a:gd name="T87" fmla="*/ 24 h 27"/>
                  <a:gd name="T88" fmla="*/ 18 w 38"/>
                  <a:gd name="T89" fmla="*/ 25 h 27"/>
                  <a:gd name="T90" fmla="*/ 20 w 38"/>
                  <a:gd name="T91" fmla="*/ 25 h 27"/>
                  <a:gd name="T92" fmla="*/ 24 w 38"/>
                  <a:gd name="T93" fmla="*/ 25 h 27"/>
                  <a:gd name="T94" fmla="*/ 24 w 38"/>
                  <a:gd name="T95" fmla="*/ 27 h 27"/>
                  <a:gd name="T96" fmla="*/ 27 w 38"/>
                  <a:gd name="T97" fmla="*/ 27 h 27"/>
                  <a:gd name="T98" fmla="*/ 27 w 38"/>
                  <a:gd name="T99" fmla="*/ 25 h 27"/>
                  <a:gd name="T100" fmla="*/ 29 w 38"/>
                  <a:gd name="T101" fmla="*/ 27 h 27"/>
                  <a:gd name="T102" fmla="*/ 33 w 38"/>
                  <a:gd name="T103" fmla="*/ 27 h 27"/>
                  <a:gd name="T104" fmla="*/ 33 w 38"/>
                  <a:gd name="T105" fmla="*/ 27 h 27"/>
                  <a:gd name="T106" fmla="*/ 33 w 38"/>
                  <a:gd name="T107" fmla="*/ 25 h 27"/>
                  <a:gd name="T108" fmla="*/ 35 w 38"/>
                  <a:gd name="T109" fmla="*/ 27 h 27"/>
                  <a:gd name="T110" fmla="*/ 37 w 38"/>
                  <a:gd name="T111" fmla="*/ 27 h 27"/>
                  <a:gd name="T112" fmla="*/ 37 w 38"/>
                  <a:gd name="T113" fmla="*/ 27 h 27"/>
                  <a:gd name="T114" fmla="*/ 38 w 38"/>
                  <a:gd name="T11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27">
                    <a:moveTo>
                      <a:pt x="38" y="25"/>
                    </a:moveTo>
                    <a:lnTo>
                      <a:pt x="37" y="25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29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61">
                <a:extLst>
                  <a:ext uri="{FF2B5EF4-FFF2-40B4-BE49-F238E27FC236}">
                    <a16:creationId xmlns:a16="http://schemas.microsoft.com/office/drawing/2014/main" id="{73FFD7C0-77CA-41B5-9A59-CE10ED3A4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932" y="1997531"/>
                <a:ext cx="168807" cy="85686"/>
              </a:xfrm>
              <a:custGeom>
                <a:avLst/>
                <a:gdLst>
                  <a:gd name="T0" fmla="*/ 13 w 62"/>
                  <a:gd name="T1" fmla="*/ 16 h 38"/>
                  <a:gd name="T2" fmla="*/ 9 w 62"/>
                  <a:gd name="T3" fmla="*/ 18 h 38"/>
                  <a:gd name="T4" fmla="*/ 6 w 62"/>
                  <a:gd name="T5" fmla="*/ 20 h 38"/>
                  <a:gd name="T6" fmla="*/ 4 w 62"/>
                  <a:gd name="T7" fmla="*/ 22 h 38"/>
                  <a:gd name="T8" fmla="*/ 6 w 62"/>
                  <a:gd name="T9" fmla="*/ 23 h 38"/>
                  <a:gd name="T10" fmla="*/ 9 w 62"/>
                  <a:gd name="T11" fmla="*/ 23 h 38"/>
                  <a:gd name="T12" fmla="*/ 6 w 62"/>
                  <a:gd name="T13" fmla="*/ 25 h 38"/>
                  <a:gd name="T14" fmla="*/ 9 w 62"/>
                  <a:gd name="T15" fmla="*/ 27 h 38"/>
                  <a:gd name="T16" fmla="*/ 9 w 62"/>
                  <a:gd name="T17" fmla="*/ 29 h 38"/>
                  <a:gd name="T18" fmla="*/ 13 w 62"/>
                  <a:gd name="T19" fmla="*/ 31 h 38"/>
                  <a:gd name="T20" fmla="*/ 6 w 62"/>
                  <a:gd name="T21" fmla="*/ 31 h 38"/>
                  <a:gd name="T22" fmla="*/ 2 w 62"/>
                  <a:gd name="T23" fmla="*/ 34 h 38"/>
                  <a:gd name="T24" fmla="*/ 4 w 62"/>
                  <a:gd name="T25" fmla="*/ 34 h 38"/>
                  <a:gd name="T26" fmla="*/ 9 w 62"/>
                  <a:gd name="T27" fmla="*/ 34 h 38"/>
                  <a:gd name="T28" fmla="*/ 6 w 62"/>
                  <a:gd name="T29" fmla="*/ 36 h 38"/>
                  <a:gd name="T30" fmla="*/ 7 w 62"/>
                  <a:gd name="T31" fmla="*/ 38 h 38"/>
                  <a:gd name="T32" fmla="*/ 16 w 62"/>
                  <a:gd name="T33" fmla="*/ 38 h 38"/>
                  <a:gd name="T34" fmla="*/ 20 w 62"/>
                  <a:gd name="T35" fmla="*/ 36 h 38"/>
                  <a:gd name="T36" fmla="*/ 18 w 62"/>
                  <a:gd name="T37" fmla="*/ 34 h 38"/>
                  <a:gd name="T38" fmla="*/ 22 w 62"/>
                  <a:gd name="T39" fmla="*/ 34 h 38"/>
                  <a:gd name="T40" fmla="*/ 18 w 62"/>
                  <a:gd name="T41" fmla="*/ 32 h 38"/>
                  <a:gd name="T42" fmla="*/ 22 w 62"/>
                  <a:gd name="T43" fmla="*/ 32 h 38"/>
                  <a:gd name="T44" fmla="*/ 20 w 62"/>
                  <a:gd name="T45" fmla="*/ 31 h 38"/>
                  <a:gd name="T46" fmla="*/ 18 w 62"/>
                  <a:gd name="T47" fmla="*/ 29 h 38"/>
                  <a:gd name="T48" fmla="*/ 24 w 62"/>
                  <a:gd name="T49" fmla="*/ 31 h 38"/>
                  <a:gd name="T50" fmla="*/ 24 w 62"/>
                  <a:gd name="T51" fmla="*/ 29 h 38"/>
                  <a:gd name="T52" fmla="*/ 22 w 62"/>
                  <a:gd name="T53" fmla="*/ 27 h 38"/>
                  <a:gd name="T54" fmla="*/ 25 w 62"/>
                  <a:gd name="T55" fmla="*/ 27 h 38"/>
                  <a:gd name="T56" fmla="*/ 25 w 62"/>
                  <a:gd name="T57" fmla="*/ 25 h 38"/>
                  <a:gd name="T58" fmla="*/ 27 w 62"/>
                  <a:gd name="T59" fmla="*/ 23 h 38"/>
                  <a:gd name="T60" fmla="*/ 29 w 62"/>
                  <a:gd name="T61" fmla="*/ 23 h 38"/>
                  <a:gd name="T62" fmla="*/ 29 w 62"/>
                  <a:gd name="T63" fmla="*/ 22 h 38"/>
                  <a:gd name="T64" fmla="*/ 31 w 62"/>
                  <a:gd name="T65" fmla="*/ 20 h 38"/>
                  <a:gd name="T66" fmla="*/ 36 w 62"/>
                  <a:gd name="T67" fmla="*/ 16 h 38"/>
                  <a:gd name="T68" fmla="*/ 40 w 62"/>
                  <a:gd name="T69" fmla="*/ 13 h 38"/>
                  <a:gd name="T70" fmla="*/ 47 w 62"/>
                  <a:gd name="T71" fmla="*/ 13 h 38"/>
                  <a:gd name="T72" fmla="*/ 53 w 62"/>
                  <a:gd name="T73" fmla="*/ 11 h 38"/>
                  <a:gd name="T74" fmla="*/ 58 w 62"/>
                  <a:gd name="T75" fmla="*/ 7 h 38"/>
                  <a:gd name="T76" fmla="*/ 62 w 62"/>
                  <a:gd name="T77" fmla="*/ 5 h 38"/>
                  <a:gd name="T78" fmla="*/ 58 w 62"/>
                  <a:gd name="T79" fmla="*/ 2 h 38"/>
                  <a:gd name="T80" fmla="*/ 53 w 62"/>
                  <a:gd name="T81" fmla="*/ 0 h 38"/>
                  <a:gd name="T82" fmla="*/ 47 w 62"/>
                  <a:gd name="T83" fmla="*/ 4 h 38"/>
                  <a:gd name="T84" fmla="*/ 45 w 62"/>
                  <a:gd name="T85" fmla="*/ 5 h 38"/>
                  <a:gd name="T86" fmla="*/ 42 w 62"/>
                  <a:gd name="T87" fmla="*/ 5 h 38"/>
                  <a:gd name="T88" fmla="*/ 38 w 62"/>
                  <a:gd name="T89" fmla="*/ 9 h 38"/>
                  <a:gd name="T90" fmla="*/ 33 w 62"/>
                  <a:gd name="T91" fmla="*/ 9 h 38"/>
                  <a:gd name="T92" fmla="*/ 25 w 62"/>
                  <a:gd name="T93" fmla="*/ 9 h 38"/>
                  <a:gd name="T94" fmla="*/ 25 w 62"/>
                  <a:gd name="T95" fmla="*/ 9 h 38"/>
                  <a:gd name="T96" fmla="*/ 24 w 62"/>
                  <a:gd name="T97" fmla="*/ 11 h 38"/>
                  <a:gd name="T98" fmla="*/ 20 w 62"/>
                  <a:gd name="T99" fmla="*/ 11 h 38"/>
                  <a:gd name="T100" fmla="*/ 15 w 62"/>
                  <a:gd name="T10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2" h="38">
                    <a:moveTo>
                      <a:pt x="15" y="14"/>
                    </a:moveTo>
                    <a:lnTo>
                      <a:pt x="13" y="14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60" y="9"/>
                    </a:lnTo>
                    <a:lnTo>
                      <a:pt x="60" y="7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5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62">
                <a:extLst>
                  <a:ext uri="{FF2B5EF4-FFF2-40B4-BE49-F238E27FC236}">
                    <a16:creationId xmlns:a16="http://schemas.microsoft.com/office/drawing/2014/main" id="{0D82BE33-FF3C-4A21-8006-E90250483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1268" y="2123805"/>
                <a:ext cx="19059" cy="11274"/>
              </a:xfrm>
              <a:custGeom>
                <a:avLst/>
                <a:gdLst>
                  <a:gd name="T0" fmla="*/ 3 w 7"/>
                  <a:gd name="T1" fmla="*/ 2 h 5"/>
                  <a:gd name="T2" fmla="*/ 1 w 7"/>
                  <a:gd name="T3" fmla="*/ 0 h 5"/>
                  <a:gd name="T4" fmla="*/ 1 w 7"/>
                  <a:gd name="T5" fmla="*/ 0 h 5"/>
                  <a:gd name="T6" fmla="*/ 0 w 7"/>
                  <a:gd name="T7" fmla="*/ 2 h 5"/>
                  <a:gd name="T8" fmla="*/ 0 w 7"/>
                  <a:gd name="T9" fmla="*/ 2 h 5"/>
                  <a:gd name="T10" fmla="*/ 3 w 7"/>
                  <a:gd name="T11" fmla="*/ 2 h 5"/>
                  <a:gd name="T12" fmla="*/ 3 w 7"/>
                  <a:gd name="T13" fmla="*/ 4 h 5"/>
                  <a:gd name="T14" fmla="*/ 5 w 7"/>
                  <a:gd name="T15" fmla="*/ 4 h 5"/>
                  <a:gd name="T16" fmla="*/ 7 w 7"/>
                  <a:gd name="T17" fmla="*/ 5 h 5"/>
                  <a:gd name="T18" fmla="*/ 7 w 7"/>
                  <a:gd name="T19" fmla="*/ 4 h 5"/>
                  <a:gd name="T20" fmla="*/ 7 w 7"/>
                  <a:gd name="T21" fmla="*/ 4 h 5"/>
                  <a:gd name="T22" fmla="*/ 5 w 7"/>
                  <a:gd name="T23" fmla="*/ 4 h 5"/>
                  <a:gd name="T24" fmla="*/ 5 w 7"/>
                  <a:gd name="T25" fmla="*/ 4 h 5"/>
                  <a:gd name="T26" fmla="*/ 5 w 7"/>
                  <a:gd name="T27" fmla="*/ 2 h 5"/>
                  <a:gd name="T28" fmla="*/ 5 w 7"/>
                  <a:gd name="T29" fmla="*/ 2 h 5"/>
                  <a:gd name="T30" fmla="*/ 3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3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63">
                <a:extLst>
                  <a:ext uri="{FF2B5EF4-FFF2-40B4-BE49-F238E27FC236}">
                    <a16:creationId xmlns:a16="http://schemas.microsoft.com/office/drawing/2014/main" id="{0436DBEE-5AC8-4591-B33D-BEE2CD2CF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1201" y="1947923"/>
                <a:ext cx="16336" cy="4510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6 w 6"/>
                  <a:gd name="T5" fmla="*/ 0 h 2"/>
                  <a:gd name="T6" fmla="*/ 4 w 6"/>
                  <a:gd name="T7" fmla="*/ 0 h 2"/>
                  <a:gd name="T8" fmla="*/ 4 w 6"/>
                  <a:gd name="T9" fmla="*/ 0 h 2"/>
                  <a:gd name="T10" fmla="*/ 4 w 6"/>
                  <a:gd name="T11" fmla="*/ 0 h 2"/>
                  <a:gd name="T12" fmla="*/ 2 w 6"/>
                  <a:gd name="T13" fmla="*/ 2 h 2"/>
                  <a:gd name="T14" fmla="*/ 2 w 6"/>
                  <a:gd name="T15" fmla="*/ 0 h 2"/>
                  <a:gd name="T16" fmla="*/ 0 w 6"/>
                  <a:gd name="T17" fmla="*/ 2 h 2"/>
                  <a:gd name="T18" fmla="*/ 0 w 6"/>
                  <a:gd name="T19" fmla="*/ 2 h 2"/>
                  <a:gd name="T20" fmla="*/ 6 w 6"/>
                  <a:gd name="T21" fmla="*/ 2 h 2"/>
                  <a:gd name="T22" fmla="*/ 6 w 6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64">
                <a:extLst>
                  <a:ext uri="{FF2B5EF4-FFF2-40B4-BE49-F238E27FC236}">
                    <a16:creationId xmlns:a16="http://schemas.microsoft.com/office/drawing/2014/main" id="{AB58B8CA-7685-47D4-B784-94A523576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613" y="1981747"/>
                <a:ext cx="8168" cy="0"/>
              </a:xfrm>
              <a:custGeom>
                <a:avLst/>
                <a:gdLst>
                  <a:gd name="T0" fmla="*/ 1 w 3"/>
                  <a:gd name="T1" fmla="*/ 1 w 3"/>
                  <a:gd name="T2" fmla="*/ 0 w 3"/>
                  <a:gd name="T3" fmla="*/ 1 w 3"/>
                  <a:gd name="T4" fmla="*/ 1 w 3"/>
                  <a:gd name="T5" fmla="*/ 3 w 3"/>
                  <a:gd name="T6" fmla="*/ 3 w 3"/>
                  <a:gd name="T7" fmla="*/ 3 w 3"/>
                  <a:gd name="T8" fmla="*/ 1 w 3"/>
                  <a:gd name="T9" fmla="*/ 1 w 3"/>
                  <a:gd name="T10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65">
                <a:extLst>
                  <a:ext uri="{FF2B5EF4-FFF2-40B4-BE49-F238E27FC236}">
                    <a16:creationId xmlns:a16="http://schemas.microsoft.com/office/drawing/2014/main" id="{F1B6378A-55BD-41DE-B3A9-07AACAF60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4075" y="1993021"/>
                <a:ext cx="13613" cy="4510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3 w 5"/>
                  <a:gd name="T5" fmla="*/ 0 h 2"/>
                  <a:gd name="T6" fmla="*/ 3 w 5"/>
                  <a:gd name="T7" fmla="*/ 0 h 2"/>
                  <a:gd name="T8" fmla="*/ 3 w 5"/>
                  <a:gd name="T9" fmla="*/ 2 h 2"/>
                  <a:gd name="T10" fmla="*/ 1 w 5"/>
                  <a:gd name="T11" fmla="*/ 0 h 2"/>
                  <a:gd name="T12" fmla="*/ 1 w 5"/>
                  <a:gd name="T13" fmla="*/ 2 h 2"/>
                  <a:gd name="T14" fmla="*/ 0 w 5"/>
                  <a:gd name="T15" fmla="*/ 2 h 2"/>
                  <a:gd name="T16" fmla="*/ 0 w 5"/>
                  <a:gd name="T17" fmla="*/ 2 h 2"/>
                  <a:gd name="T18" fmla="*/ 1 w 5"/>
                  <a:gd name="T19" fmla="*/ 2 h 2"/>
                  <a:gd name="T20" fmla="*/ 3 w 5"/>
                  <a:gd name="T21" fmla="*/ 2 h 2"/>
                  <a:gd name="T22" fmla="*/ 5 w 5"/>
                  <a:gd name="T23" fmla="*/ 2 h 2"/>
                  <a:gd name="T24" fmla="*/ 5 w 5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66">
                <a:extLst>
                  <a:ext uri="{FF2B5EF4-FFF2-40B4-BE49-F238E27FC236}">
                    <a16:creationId xmlns:a16="http://schemas.microsoft.com/office/drawing/2014/main" id="{E59232AD-3D3D-4FEA-B245-EDF458745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243" y="1993021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67">
                <a:extLst>
                  <a:ext uri="{FF2B5EF4-FFF2-40B4-BE49-F238E27FC236}">
                    <a16:creationId xmlns:a16="http://schemas.microsoft.com/office/drawing/2014/main" id="{C440E549-3331-4B85-B296-3658D912E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293" y="1977237"/>
                <a:ext cx="16336" cy="6765"/>
              </a:xfrm>
              <a:custGeom>
                <a:avLst/>
                <a:gdLst>
                  <a:gd name="T0" fmla="*/ 2 w 6"/>
                  <a:gd name="T1" fmla="*/ 2 h 3"/>
                  <a:gd name="T2" fmla="*/ 0 w 6"/>
                  <a:gd name="T3" fmla="*/ 3 h 3"/>
                  <a:gd name="T4" fmla="*/ 0 w 6"/>
                  <a:gd name="T5" fmla="*/ 3 h 3"/>
                  <a:gd name="T6" fmla="*/ 2 w 6"/>
                  <a:gd name="T7" fmla="*/ 2 h 3"/>
                  <a:gd name="T8" fmla="*/ 4 w 6"/>
                  <a:gd name="T9" fmla="*/ 2 h 3"/>
                  <a:gd name="T10" fmla="*/ 4 w 6"/>
                  <a:gd name="T11" fmla="*/ 3 h 3"/>
                  <a:gd name="T12" fmla="*/ 4 w 6"/>
                  <a:gd name="T13" fmla="*/ 3 h 3"/>
                  <a:gd name="T14" fmla="*/ 4 w 6"/>
                  <a:gd name="T15" fmla="*/ 2 h 3"/>
                  <a:gd name="T16" fmla="*/ 6 w 6"/>
                  <a:gd name="T17" fmla="*/ 2 h 3"/>
                  <a:gd name="T18" fmla="*/ 6 w 6"/>
                  <a:gd name="T19" fmla="*/ 2 h 3"/>
                  <a:gd name="T20" fmla="*/ 6 w 6"/>
                  <a:gd name="T21" fmla="*/ 2 h 3"/>
                  <a:gd name="T22" fmla="*/ 6 w 6"/>
                  <a:gd name="T23" fmla="*/ 0 h 3"/>
                  <a:gd name="T24" fmla="*/ 4 w 6"/>
                  <a:gd name="T25" fmla="*/ 0 h 3"/>
                  <a:gd name="T26" fmla="*/ 4 w 6"/>
                  <a:gd name="T27" fmla="*/ 2 h 3"/>
                  <a:gd name="T28" fmla="*/ 2 w 6"/>
                  <a:gd name="T29" fmla="*/ 2 h 3"/>
                  <a:gd name="T30" fmla="*/ 2 w 6"/>
                  <a:gd name="T3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68">
                <a:extLst>
                  <a:ext uri="{FF2B5EF4-FFF2-40B4-BE49-F238E27FC236}">
                    <a16:creationId xmlns:a16="http://schemas.microsoft.com/office/drawing/2014/main" id="{071FDBE8-563B-45D1-8E7C-04E6C52D9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008" y="2017825"/>
                <a:ext cx="24504" cy="9020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2 h 4"/>
                  <a:gd name="T10" fmla="*/ 0 w 9"/>
                  <a:gd name="T11" fmla="*/ 2 h 4"/>
                  <a:gd name="T12" fmla="*/ 0 w 9"/>
                  <a:gd name="T13" fmla="*/ 2 h 4"/>
                  <a:gd name="T14" fmla="*/ 0 w 9"/>
                  <a:gd name="T15" fmla="*/ 2 h 4"/>
                  <a:gd name="T16" fmla="*/ 2 w 9"/>
                  <a:gd name="T17" fmla="*/ 2 h 4"/>
                  <a:gd name="T18" fmla="*/ 5 w 9"/>
                  <a:gd name="T19" fmla="*/ 2 h 4"/>
                  <a:gd name="T20" fmla="*/ 5 w 9"/>
                  <a:gd name="T21" fmla="*/ 2 h 4"/>
                  <a:gd name="T22" fmla="*/ 7 w 9"/>
                  <a:gd name="T23" fmla="*/ 4 h 4"/>
                  <a:gd name="T24" fmla="*/ 7 w 9"/>
                  <a:gd name="T25" fmla="*/ 2 h 4"/>
                  <a:gd name="T26" fmla="*/ 9 w 9"/>
                  <a:gd name="T27" fmla="*/ 2 h 4"/>
                  <a:gd name="T28" fmla="*/ 7 w 9"/>
                  <a:gd name="T29" fmla="*/ 0 h 4"/>
                  <a:gd name="T30" fmla="*/ 7 w 9"/>
                  <a:gd name="T31" fmla="*/ 0 h 4"/>
                  <a:gd name="T32" fmla="*/ 5 w 9"/>
                  <a:gd name="T33" fmla="*/ 0 h 4"/>
                  <a:gd name="T34" fmla="*/ 5 w 9"/>
                  <a:gd name="T35" fmla="*/ 0 h 4"/>
                  <a:gd name="T36" fmla="*/ 5 w 9"/>
                  <a:gd name="T37" fmla="*/ 0 h 4"/>
                  <a:gd name="T38" fmla="*/ 3 w 9"/>
                  <a:gd name="T39" fmla="*/ 0 h 4"/>
                  <a:gd name="T40" fmla="*/ 2 w 9"/>
                  <a:gd name="T41" fmla="*/ 0 h 4"/>
                  <a:gd name="T42" fmla="*/ 0 w 9"/>
                  <a:gd name="T43" fmla="*/ 0 h 4"/>
                  <a:gd name="T44" fmla="*/ 0 w 9"/>
                  <a:gd name="T4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69">
                <a:extLst>
                  <a:ext uri="{FF2B5EF4-FFF2-40B4-BE49-F238E27FC236}">
                    <a16:creationId xmlns:a16="http://schemas.microsoft.com/office/drawing/2014/main" id="{E7127A01-CAE7-4B40-AC70-66F389115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7520" y="2047139"/>
                <a:ext cx="16336" cy="0"/>
              </a:xfrm>
              <a:custGeom>
                <a:avLst/>
                <a:gdLst>
                  <a:gd name="T0" fmla="*/ 6 w 6"/>
                  <a:gd name="T1" fmla="*/ 2 w 6"/>
                  <a:gd name="T2" fmla="*/ 2 w 6"/>
                  <a:gd name="T3" fmla="*/ 2 w 6"/>
                  <a:gd name="T4" fmla="*/ 0 w 6"/>
                  <a:gd name="T5" fmla="*/ 0 w 6"/>
                  <a:gd name="T6" fmla="*/ 0 w 6"/>
                  <a:gd name="T7" fmla="*/ 0 w 6"/>
                  <a:gd name="T8" fmla="*/ 4 w 6"/>
                  <a:gd name="T9" fmla="*/ 6 w 6"/>
                  <a:gd name="T10" fmla="*/ 6 w 6"/>
                  <a:gd name="T11" fmla="*/ 6 w 6"/>
                  <a:gd name="T12" fmla="*/ 6 w 6"/>
                  <a:gd name="T13" fmla="*/ 6 w 6"/>
                  <a:gd name="T1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70">
                <a:extLst>
                  <a:ext uri="{FF2B5EF4-FFF2-40B4-BE49-F238E27FC236}">
                    <a16:creationId xmlns:a16="http://schemas.microsoft.com/office/drawing/2014/main" id="{D977DBDE-7753-4E96-B1E5-0BE07542A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966" y="2026845"/>
                <a:ext cx="16336" cy="2255"/>
              </a:xfrm>
              <a:custGeom>
                <a:avLst/>
                <a:gdLst>
                  <a:gd name="T0" fmla="*/ 2 w 6"/>
                  <a:gd name="T1" fmla="*/ 0 h 1"/>
                  <a:gd name="T2" fmla="*/ 2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1 h 1"/>
                  <a:gd name="T18" fmla="*/ 0 w 6"/>
                  <a:gd name="T19" fmla="*/ 1 h 1"/>
                  <a:gd name="T20" fmla="*/ 0 w 6"/>
                  <a:gd name="T21" fmla="*/ 1 h 1"/>
                  <a:gd name="T22" fmla="*/ 2 w 6"/>
                  <a:gd name="T23" fmla="*/ 1 h 1"/>
                  <a:gd name="T24" fmla="*/ 2 w 6"/>
                  <a:gd name="T25" fmla="*/ 1 h 1"/>
                  <a:gd name="T26" fmla="*/ 4 w 6"/>
                  <a:gd name="T27" fmla="*/ 1 h 1"/>
                  <a:gd name="T28" fmla="*/ 4 w 6"/>
                  <a:gd name="T29" fmla="*/ 1 h 1"/>
                  <a:gd name="T30" fmla="*/ 6 w 6"/>
                  <a:gd name="T31" fmla="*/ 1 h 1"/>
                  <a:gd name="T32" fmla="*/ 6 w 6"/>
                  <a:gd name="T33" fmla="*/ 1 h 1"/>
                  <a:gd name="T34" fmla="*/ 4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4 w 6"/>
                  <a:gd name="T43" fmla="*/ 0 h 1"/>
                  <a:gd name="T44" fmla="*/ 2 w 6"/>
                  <a:gd name="T4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71">
                <a:extLst>
                  <a:ext uri="{FF2B5EF4-FFF2-40B4-BE49-F238E27FC236}">
                    <a16:creationId xmlns:a16="http://schemas.microsoft.com/office/drawing/2014/main" id="{970AE4A2-B6F3-4175-A270-157C4DEB8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7705" y="2026845"/>
                <a:ext cx="29950" cy="6765"/>
              </a:xfrm>
              <a:custGeom>
                <a:avLst/>
                <a:gdLst>
                  <a:gd name="T0" fmla="*/ 2 w 11"/>
                  <a:gd name="T1" fmla="*/ 3 h 3"/>
                  <a:gd name="T2" fmla="*/ 2 w 11"/>
                  <a:gd name="T3" fmla="*/ 3 h 3"/>
                  <a:gd name="T4" fmla="*/ 4 w 11"/>
                  <a:gd name="T5" fmla="*/ 3 h 3"/>
                  <a:gd name="T6" fmla="*/ 5 w 11"/>
                  <a:gd name="T7" fmla="*/ 3 h 3"/>
                  <a:gd name="T8" fmla="*/ 7 w 11"/>
                  <a:gd name="T9" fmla="*/ 3 h 3"/>
                  <a:gd name="T10" fmla="*/ 9 w 11"/>
                  <a:gd name="T11" fmla="*/ 3 h 3"/>
                  <a:gd name="T12" fmla="*/ 11 w 11"/>
                  <a:gd name="T13" fmla="*/ 3 h 3"/>
                  <a:gd name="T14" fmla="*/ 9 w 11"/>
                  <a:gd name="T15" fmla="*/ 3 h 3"/>
                  <a:gd name="T16" fmla="*/ 9 w 11"/>
                  <a:gd name="T17" fmla="*/ 3 h 3"/>
                  <a:gd name="T18" fmla="*/ 9 w 11"/>
                  <a:gd name="T19" fmla="*/ 1 h 3"/>
                  <a:gd name="T20" fmla="*/ 7 w 11"/>
                  <a:gd name="T21" fmla="*/ 1 h 3"/>
                  <a:gd name="T22" fmla="*/ 7 w 11"/>
                  <a:gd name="T23" fmla="*/ 1 h 3"/>
                  <a:gd name="T24" fmla="*/ 2 w 11"/>
                  <a:gd name="T25" fmla="*/ 1 h 3"/>
                  <a:gd name="T26" fmla="*/ 2 w 11"/>
                  <a:gd name="T27" fmla="*/ 0 h 3"/>
                  <a:gd name="T28" fmla="*/ 0 w 11"/>
                  <a:gd name="T29" fmla="*/ 0 h 3"/>
                  <a:gd name="T30" fmla="*/ 0 w 11"/>
                  <a:gd name="T31" fmla="*/ 1 h 3"/>
                  <a:gd name="T32" fmla="*/ 0 w 11"/>
                  <a:gd name="T33" fmla="*/ 1 h 3"/>
                  <a:gd name="T34" fmla="*/ 0 w 11"/>
                  <a:gd name="T35" fmla="*/ 1 h 3"/>
                  <a:gd name="T36" fmla="*/ 2 w 11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72">
                <a:extLst>
                  <a:ext uri="{FF2B5EF4-FFF2-40B4-BE49-F238E27FC236}">
                    <a16:creationId xmlns:a16="http://schemas.microsoft.com/office/drawing/2014/main" id="{941382D7-B428-4208-B4FF-7C07000DB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5873" y="2164393"/>
                <a:ext cx="29950" cy="20294"/>
              </a:xfrm>
              <a:custGeom>
                <a:avLst/>
                <a:gdLst>
                  <a:gd name="T0" fmla="*/ 3 w 11"/>
                  <a:gd name="T1" fmla="*/ 9 h 9"/>
                  <a:gd name="T2" fmla="*/ 3 w 11"/>
                  <a:gd name="T3" fmla="*/ 9 h 9"/>
                  <a:gd name="T4" fmla="*/ 3 w 11"/>
                  <a:gd name="T5" fmla="*/ 9 h 9"/>
                  <a:gd name="T6" fmla="*/ 5 w 11"/>
                  <a:gd name="T7" fmla="*/ 9 h 9"/>
                  <a:gd name="T8" fmla="*/ 7 w 11"/>
                  <a:gd name="T9" fmla="*/ 9 h 9"/>
                  <a:gd name="T10" fmla="*/ 7 w 11"/>
                  <a:gd name="T11" fmla="*/ 7 h 9"/>
                  <a:gd name="T12" fmla="*/ 7 w 11"/>
                  <a:gd name="T13" fmla="*/ 7 h 9"/>
                  <a:gd name="T14" fmla="*/ 9 w 11"/>
                  <a:gd name="T15" fmla="*/ 7 h 9"/>
                  <a:gd name="T16" fmla="*/ 11 w 11"/>
                  <a:gd name="T17" fmla="*/ 6 h 9"/>
                  <a:gd name="T18" fmla="*/ 11 w 11"/>
                  <a:gd name="T19" fmla="*/ 4 h 9"/>
                  <a:gd name="T20" fmla="*/ 11 w 11"/>
                  <a:gd name="T21" fmla="*/ 6 h 9"/>
                  <a:gd name="T22" fmla="*/ 11 w 11"/>
                  <a:gd name="T23" fmla="*/ 4 h 9"/>
                  <a:gd name="T24" fmla="*/ 11 w 11"/>
                  <a:gd name="T25" fmla="*/ 4 h 9"/>
                  <a:gd name="T26" fmla="*/ 9 w 11"/>
                  <a:gd name="T27" fmla="*/ 2 h 9"/>
                  <a:gd name="T28" fmla="*/ 11 w 11"/>
                  <a:gd name="T29" fmla="*/ 4 h 9"/>
                  <a:gd name="T30" fmla="*/ 9 w 11"/>
                  <a:gd name="T31" fmla="*/ 4 h 9"/>
                  <a:gd name="T32" fmla="*/ 9 w 11"/>
                  <a:gd name="T33" fmla="*/ 4 h 9"/>
                  <a:gd name="T34" fmla="*/ 3 w 11"/>
                  <a:gd name="T35" fmla="*/ 0 h 9"/>
                  <a:gd name="T36" fmla="*/ 3 w 11"/>
                  <a:gd name="T37" fmla="*/ 0 h 9"/>
                  <a:gd name="T38" fmla="*/ 2 w 11"/>
                  <a:gd name="T39" fmla="*/ 2 h 9"/>
                  <a:gd name="T40" fmla="*/ 2 w 11"/>
                  <a:gd name="T41" fmla="*/ 0 h 9"/>
                  <a:gd name="T42" fmla="*/ 2 w 11"/>
                  <a:gd name="T43" fmla="*/ 2 h 9"/>
                  <a:gd name="T44" fmla="*/ 0 w 11"/>
                  <a:gd name="T45" fmla="*/ 2 h 9"/>
                  <a:gd name="T46" fmla="*/ 0 w 11"/>
                  <a:gd name="T47" fmla="*/ 4 h 9"/>
                  <a:gd name="T48" fmla="*/ 0 w 11"/>
                  <a:gd name="T49" fmla="*/ 4 h 9"/>
                  <a:gd name="T50" fmla="*/ 2 w 11"/>
                  <a:gd name="T51" fmla="*/ 7 h 9"/>
                  <a:gd name="T52" fmla="*/ 2 w 11"/>
                  <a:gd name="T53" fmla="*/ 7 h 9"/>
                  <a:gd name="T54" fmla="*/ 2 w 11"/>
                  <a:gd name="T55" fmla="*/ 9 h 9"/>
                  <a:gd name="T56" fmla="*/ 2 w 11"/>
                  <a:gd name="T57" fmla="*/ 9 h 9"/>
                  <a:gd name="T58" fmla="*/ 2 w 11"/>
                  <a:gd name="T59" fmla="*/ 9 h 9"/>
                  <a:gd name="T60" fmla="*/ 2 w 11"/>
                  <a:gd name="T61" fmla="*/ 7 h 9"/>
                  <a:gd name="T62" fmla="*/ 2 w 11"/>
                  <a:gd name="T63" fmla="*/ 7 h 9"/>
                  <a:gd name="T64" fmla="*/ 3 w 11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73">
                <a:extLst>
                  <a:ext uri="{FF2B5EF4-FFF2-40B4-BE49-F238E27FC236}">
                    <a16:creationId xmlns:a16="http://schemas.microsoft.com/office/drawing/2014/main" id="{EC672857-3D28-4D51-885B-917C791F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8344" y="2153119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74">
                <a:extLst>
                  <a:ext uri="{FF2B5EF4-FFF2-40B4-BE49-F238E27FC236}">
                    <a16:creationId xmlns:a16="http://schemas.microsoft.com/office/drawing/2014/main" id="{C440C0E1-9770-4A80-A04F-EAD9DB03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730" y="2139589"/>
                <a:ext cx="38118" cy="15784"/>
              </a:xfrm>
              <a:custGeom>
                <a:avLst/>
                <a:gdLst>
                  <a:gd name="T0" fmla="*/ 10 w 14"/>
                  <a:gd name="T1" fmla="*/ 7 h 7"/>
                  <a:gd name="T2" fmla="*/ 10 w 14"/>
                  <a:gd name="T3" fmla="*/ 7 h 7"/>
                  <a:gd name="T4" fmla="*/ 12 w 14"/>
                  <a:gd name="T5" fmla="*/ 7 h 7"/>
                  <a:gd name="T6" fmla="*/ 14 w 14"/>
                  <a:gd name="T7" fmla="*/ 7 h 7"/>
                  <a:gd name="T8" fmla="*/ 14 w 14"/>
                  <a:gd name="T9" fmla="*/ 6 h 7"/>
                  <a:gd name="T10" fmla="*/ 12 w 14"/>
                  <a:gd name="T11" fmla="*/ 6 h 7"/>
                  <a:gd name="T12" fmla="*/ 9 w 14"/>
                  <a:gd name="T13" fmla="*/ 4 h 7"/>
                  <a:gd name="T14" fmla="*/ 7 w 14"/>
                  <a:gd name="T15" fmla="*/ 4 h 7"/>
                  <a:gd name="T16" fmla="*/ 5 w 14"/>
                  <a:gd name="T17" fmla="*/ 2 h 7"/>
                  <a:gd name="T18" fmla="*/ 5 w 14"/>
                  <a:gd name="T19" fmla="*/ 2 h 7"/>
                  <a:gd name="T20" fmla="*/ 3 w 14"/>
                  <a:gd name="T21" fmla="*/ 2 h 7"/>
                  <a:gd name="T22" fmla="*/ 1 w 14"/>
                  <a:gd name="T23" fmla="*/ 0 h 7"/>
                  <a:gd name="T24" fmla="*/ 1 w 14"/>
                  <a:gd name="T25" fmla="*/ 0 h 7"/>
                  <a:gd name="T26" fmla="*/ 1 w 14"/>
                  <a:gd name="T27" fmla="*/ 2 h 7"/>
                  <a:gd name="T28" fmla="*/ 1 w 14"/>
                  <a:gd name="T29" fmla="*/ 2 h 7"/>
                  <a:gd name="T30" fmla="*/ 1 w 14"/>
                  <a:gd name="T31" fmla="*/ 2 h 7"/>
                  <a:gd name="T32" fmla="*/ 1 w 14"/>
                  <a:gd name="T33" fmla="*/ 4 h 7"/>
                  <a:gd name="T34" fmla="*/ 0 w 14"/>
                  <a:gd name="T35" fmla="*/ 2 h 7"/>
                  <a:gd name="T36" fmla="*/ 1 w 14"/>
                  <a:gd name="T37" fmla="*/ 4 h 7"/>
                  <a:gd name="T38" fmla="*/ 1 w 14"/>
                  <a:gd name="T39" fmla="*/ 4 h 7"/>
                  <a:gd name="T40" fmla="*/ 3 w 14"/>
                  <a:gd name="T41" fmla="*/ 6 h 7"/>
                  <a:gd name="T42" fmla="*/ 3 w 14"/>
                  <a:gd name="T43" fmla="*/ 6 h 7"/>
                  <a:gd name="T44" fmla="*/ 5 w 14"/>
                  <a:gd name="T45" fmla="*/ 6 h 7"/>
                  <a:gd name="T46" fmla="*/ 5 w 14"/>
                  <a:gd name="T47" fmla="*/ 6 h 7"/>
                  <a:gd name="T48" fmla="*/ 7 w 14"/>
                  <a:gd name="T49" fmla="*/ 6 h 7"/>
                  <a:gd name="T50" fmla="*/ 7 w 14"/>
                  <a:gd name="T51" fmla="*/ 6 h 7"/>
                  <a:gd name="T52" fmla="*/ 9 w 14"/>
                  <a:gd name="T53" fmla="*/ 6 h 7"/>
                  <a:gd name="T54" fmla="*/ 9 w 14"/>
                  <a:gd name="T55" fmla="*/ 7 h 7"/>
                  <a:gd name="T56" fmla="*/ 10 w 14"/>
                  <a:gd name="T5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7">
                    <a:moveTo>
                      <a:pt x="10" y="7"/>
                    </a:moveTo>
                    <a:lnTo>
                      <a:pt x="10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75">
                <a:extLst>
                  <a:ext uri="{FF2B5EF4-FFF2-40B4-BE49-F238E27FC236}">
                    <a16:creationId xmlns:a16="http://schemas.microsoft.com/office/drawing/2014/main" id="{04AAB738-C4AE-41ED-B611-AB1FB575B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06" y="2069688"/>
                <a:ext cx="24504" cy="9020"/>
              </a:xfrm>
              <a:custGeom>
                <a:avLst/>
                <a:gdLst>
                  <a:gd name="T0" fmla="*/ 2 w 9"/>
                  <a:gd name="T1" fmla="*/ 4 h 4"/>
                  <a:gd name="T2" fmla="*/ 2 w 9"/>
                  <a:gd name="T3" fmla="*/ 4 h 4"/>
                  <a:gd name="T4" fmla="*/ 2 w 9"/>
                  <a:gd name="T5" fmla="*/ 4 h 4"/>
                  <a:gd name="T6" fmla="*/ 4 w 9"/>
                  <a:gd name="T7" fmla="*/ 4 h 4"/>
                  <a:gd name="T8" fmla="*/ 4 w 9"/>
                  <a:gd name="T9" fmla="*/ 4 h 4"/>
                  <a:gd name="T10" fmla="*/ 4 w 9"/>
                  <a:gd name="T11" fmla="*/ 4 h 4"/>
                  <a:gd name="T12" fmla="*/ 5 w 9"/>
                  <a:gd name="T13" fmla="*/ 4 h 4"/>
                  <a:gd name="T14" fmla="*/ 7 w 9"/>
                  <a:gd name="T15" fmla="*/ 4 h 4"/>
                  <a:gd name="T16" fmla="*/ 7 w 9"/>
                  <a:gd name="T17" fmla="*/ 2 h 4"/>
                  <a:gd name="T18" fmla="*/ 9 w 9"/>
                  <a:gd name="T19" fmla="*/ 2 h 4"/>
                  <a:gd name="T20" fmla="*/ 7 w 9"/>
                  <a:gd name="T21" fmla="*/ 2 h 4"/>
                  <a:gd name="T22" fmla="*/ 5 w 9"/>
                  <a:gd name="T23" fmla="*/ 2 h 4"/>
                  <a:gd name="T24" fmla="*/ 5 w 9"/>
                  <a:gd name="T25" fmla="*/ 0 h 4"/>
                  <a:gd name="T26" fmla="*/ 4 w 9"/>
                  <a:gd name="T27" fmla="*/ 0 h 4"/>
                  <a:gd name="T28" fmla="*/ 2 w 9"/>
                  <a:gd name="T29" fmla="*/ 0 h 4"/>
                  <a:gd name="T30" fmla="*/ 0 w 9"/>
                  <a:gd name="T31" fmla="*/ 0 h 4"/>
                  <a:gd name="T32" fmla="*/ 0 w 9"/>
                  <a:gd name="T33" fmla="*/ 2 h 4"/>
                  <a:gd name="T34" fmla="*/ 2 w 9"/>
                  <a:gd name="T35" fmla="*/ 2 h 4"/>
                  <a:gd name="T36" fmla="*/ 2 w 9"/>
                  <a:gd name="T3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76">
                <a:extLst>
                  <a:ext uri="{FF2B5EF4-FFF2-40B4-BE49-F238E27FC236}">
                    <a16:creationId xmlns:a16="http://schemas.microsoft.com/office/drawing/2014/main" id="{97EF9E57-312E-47FB-8971-9D722F1B4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150" y="2074197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w 1"/>
                  <a:gd name="T13" fmla="*/ 2 h 2"/>
                  <a:gd name="T14" fmla="*/ 0 w 1"/>
                  <a:gd name="T15" fmla="*/ 2 h 2"/>
                  <a:gd name="T16" fmla="*/ 1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77">
                <a:extLst>
                  <a:ext uri="{FF2B5EF4-FFF2-40B4-BE49-F238E27FC236}">
                    <a16:creationId xmlns:a16="http://schemas.microsoft.com/office/drawing/2014/main" id="{811A615F-7860-4DEC-B459-1D1B0063A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772" y="2074197"/>
                <a:ext cx="10891" cy="4510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0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78">
                <a:extLst>
                  <a:ext uri="{FF2B5EF4-FFF2-40B4-BE49-F238E27FC236}">
                    <a16:creationId xmlns:a16="http://schemas.microsoft.com/office/drawing/2014/main" id="{265DEB18-9794-41FB-B2C1-0256BA363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159" y="2083217"/>
                <a:ext cx="13613" cy="9020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5 w 5"/>
                  <a:gd name="T5" fmla="*/ 2 h 4"/>
                  <a:gd name="T6" fmla="*/ 5 w 5"/>
                  <a:gd name="T7" fmla="*/ 2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0 w 5"/>
                  <a:gd name="T15" fmla="*/ 2 h 4"/>
                  <a:gd name="T16" fmla="*/ 0 w 5"/>
                  <a:gd name="T17" fmla="*/ 2 h 4"/>
                  <a:gd name="T18" fmla="*/ 0 w 5"/>
                  <a:gd name="T19" fmla="*/ 4 h 4"/>
                  <a:gd name="T20" fmla="*/ 0 w 5"/>
                  <a:gd name="T21" fmla="*/ 4 h 4"/>
                  <a:gd name="T22" fmla="*/ 5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79">
                <a:extLst>
                  <a:ext uri="{FF2B5EF4-FFF2-40B4-BE49-F238E27FC236}">
                    <a16:creationId xmlns:a16="http://schemas.microsoft.com/office/drawing/2014/main" id="{2826D2E2-0C1C-4EB8-9849-7BC525A27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159" y="2022335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1 w 1"/>
                  <a:gd name="T13" fmla="*/ 2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80">
                <a:extLst>
                  <a:ext uri="{FF2B5EF4-FFF2-40B4-BE49-F238E27FC236}">
                    <a16:creationId xmlns:a16="http://schemas.microsoft.com/office/drawing/2014/main" id="{390D7DA6-B563-47F6-B366-580C7A265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881" y="2022335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2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Freeform 81">
                <a:extLst>
                  <a:ext uri="{FF2B5EF4-FFF2-40B4-BE49-F238E27FC236}">
                    <a16:creationId xmlns:a16="http://schemas.microsoft.com/office/drawing/2014/main" id="{6D348056-0AE2-4B64-A94C-03F73778D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159" y="2209491"/>
                <a:ext cx="19059" cy="9020"/>
              </a:xfrm>
              <a:custGeom>
                <a:avLst/>
                <a:gdLst>
                  <a:gd name="T0" fmla="*/ 5 w 7"/>
                  <a:gd name="T1" fmla="*/ 0 h 4"/>
                  <a:gd name="T2" fmla="*/ 1 w 7"/>
                  <a:gd name="T3" fmla="*/ 0 h 4"/>
                  <a:gd name="T4" fmla="*/ 1 w 7"/>
                  <a:gd name="T5" fmla="*/ 2 h 4"/>
                  <a:gd name="T6" fmla="*/ 0 w 7"/>
                  <a:gd name="T7" fmla="*/ 2 h 4"/>
                  <a:gd name="T8" fmla="*/ 0 w 7"/>
                  <a:gd name="T9" fmla="*/ 4 h 4"/>
                  <a:gd name="T10" fmla="*/ 1 w 7"/>
                  <a:gd name="T11" fmla="*/ 4 h 4"/>
                  <a:gd name="T12" fmla="*/ 3 w 7"/>
                  <a:gd name="T13" fmla="*/ 4 h 4"/>
                  <a:gd name="T14" fmla="*/ 5 w 7"/>
                  <a:gd name="T15" fmla="*/ 2 h 4"/>
                  <a:gd name="T16" fmla="*/ 5 w 7"/>
                  <a:gd name="T17" fmla="*/ 2 h 4"/>
                  <a:gd name="T18" fmla="*/ 7 w 7"/>
                  <a:gd name="T19" fmla="*/ 2 h 4"/>
                  <a:gd name="T20" fmla="*/ 5 w 7"/>
                  <a:gd name="T21" fmla="*/ 0 h 4"/>
                  <a:gd name="T22" fmla="*/ 5 w 7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82">
                <a:extLst>
                  <a:ext uri="{FF2B5EF4-FFF2-40B4-BE49-F238E27FC236}">
                    <a16:creationId xmlns:a16="http://schemas.microsoft.com/office/drawing/2014/main" id="{EACEFB22-9074-4F10-9C86-1CBEBEC08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344" y="2123805"/>
                <a:ext cx="16336" cy="9020"/>
              </a:xfrm>
              <a:custGeom>
                <a:avLst/>
                <a:gdLst>
                  <a:gd name="T0" fmla="*/ 2 w 6"/>
                  <a:gd name="T1" fmla="*/ 2 h 4"/>
                  <a:gd name="T2" fmla="*/ 4 w 6"/>
                  <a:gd name="T3" fmla="*/ 4 h 4"/>
                  <a:gd name="T4" fmla="*/ 4 w 6"/>
                  <a:gd name="T5" fmla="*/ 4 h 4"/>
                  <a:gd name="T6" fmla="*/ 6 w 6"/>
                  <a:gd name="T7" fmla="*/ 2 h 4"/>
                  <a:gd name="T8" fmla="*/ 4 w 6"/>
                  <a:gd name="T9" fmla="*/ 2 h 4"/>
                  <a:gd name="T10" fmla="*/ 2 w 6"/>
                  <a:gd name="T11" fmla="*/ 0 h 4"/>
                  <a:gd name="T12" fmla="*/ 2 w 6"/>
                  <a:gd name="T13" fmla="*/ 0 h 4"/>
                  <a:gd name="T14" fmla="*/ 0 w 6"/>
                  <a:gd name="T15" fmla="*/ 0 h 4"/>
                  <a:gd name="T16" fmla="*/ 2 w 6"/>
                  <a:gd name="T17" fmla="*/ 2 h 4"/>
                  <a:gd name="T18" fmla="*/ 2 w 6"/>
                  <a:gd name="T19" fmla="*/ 2 h 4"/>
                  <a:gd name="T20" fmla="*/ 2 w 6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83">
                <a:extLst>
                  <a:ext uri="{FF2B5EF4-FFF2-40B4-BE49-F238E27FC236}">
                    <a16:creationId xmlns:a16="http://schemas.microsoft.com/office/drawing/2014/main" id="{0F49B84C-61F9-476D-BB8E-E734827F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478" y="248233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4">
                <a:extLst>
                  <a:ext uri="{FF2B5EF4-FFF2-40B4-BE49-F238E27FC236}">
                    <a16:creationId xmlns:a16="http://schemas.microsoft.com/office/drawing/2014/main" id="{9BD5241C-6DF3-4E24-9701-647A96C6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923" y="2475569"/>
                <a:ext cx="0" cy="6765"/>
              </a:xfrm>
              <a:custGeom>
                <a:avLst/>
                <a:gdLst>
                  <a:gd name="T0" fmla="*/ 1 h 3"/>
                  <a:gd name="T1" fmla="*/ 0 h 3"/>
                  <a:gd name="T2" fmla="*/ 1 h 3"/>
                  <a:gd name="T3" fmla="*/ 3 h 3"/>
                  <a:gd name="T4" fmla="*/ 3 h 3"/>
                  <a:gd name="T5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85">
                <a:extLst>
                  <a:ext uri="{FF2B5EF4-FFF2-40B4-BE49-F238E27FC236}">
                    <a16:creationId xmlns:a16="http://schemas.microsoft.com/office/drawing/2014/main" id="{E11248BB-2968-4C8F-92A7-5B2D93AA5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838" y="3115959"/>
                <a:ext cx="2723" cy="6765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86">
                <a:extLst>
                  <a:ext uri="{FF2B5EF4-FFF2-40B4-BE49-F238E27FC236}">
                    <a16:creationId xmlns:a16="http://schemas.microsoft.com/office/drawing/2014/main" id="{02F7CFD4-9CBD-4534-BC9E-74F86ED31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947" y="3122723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87">
                <a:extLst>
                  <a:ext uri="{FF2B5EF4-FFF2-40B4-BE49-F238E27FC236}">
                    <a16:creationId xmlns:a16="http://schemas.microsoft.com/office/drawing/2014/main" id="{00F14B09-9462-49F9-8FD8-1AD088813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889" y="3127233"/>
                <a:ext cx="8168" cy="4510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2 w 3"/>
                  <a:gd name="T9" fmla="*/ 0 h 2"/>
                  <a:gd name="T10" fmla="*/ 0 w 3"/>
                  <a:gd name="T11" fmla="*/ 0 h 2"/>
                  <a:gd name="T12" fmla="*/ 0 w 3"/>
                  <a:gd name="T13" fmla="*/ 2 h 2"/>
                  <a:gd name="T14" fmla="*/ 2 w 3"/>
                  <a:gd name="T15" fmla="*/ 2 h 2"/>
                  <a:gd name="T16" fmla="*/ 3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88">
                <a:extLst>
                  <a:ext uri="{FF2B5EF4-FFF2-40B4-BE49-F238E27FC236}">
                    <a16:creationId xmlns:a16="http://schemas.microsoft.com/office/drawing/2014/main" id="{4BBDE8E4-A120-48DC-9527-32C37958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771" y="3273801"/>
                <a:ext cx="32672" cy="13529"/>
              </a:xfrm>
              <a:custGeom>
                <a:avLst/>
                <a:gdLst>
                  <a:gd name="T0" fmla="*/ 2 w 12"/>
                  <a:gd name="T1" fmla="*/ 6 h 6"/>
                  <a:gd name="T2" fmla="*/ 3 w 12"/>
                  <a:gd name="T3" fmla="*/ 6 h 6"/>
                  <a:gd name="T4" fmla="*/ 5 w 12"/>
                  <a:gd name="T5" fmla="*/ 6 h 6"/>
                  <a:gd name="T6" fmla="*/ 7 w 12"/>
                  <a:gd name="T7" fmla="*/ 6 h 6"/>
                  <a:gd name="T8" fmla="*/ 11 w 12"/>
                  <a:gd name="T9" fmla="*/ 4 h 6"/>
                  <a:gd name="T10" fmla="*/ 11 w 12"/>
                  <a:gd name="T11" fmla="*/ 4 h 6"/>
                  <a:gd name="T12" fmla="*/ 12 w 12"/>
                  <a:gd name="T13" fmla="*/ 2 h 6"/>
                  <a:gd name="T14" fmla="*/ 12 w 12"/>
                  <a:gd name="T15" fmla="*/ 0 h 6"/>
                  <a:gd name="T16" fmla="*/ 11 w 12"/>
                  <a:gd name="T17" fmla="*/ 0 h 6"/>
                  <a:gd name="T18" fmla="*/ 11 w 12"/>
                  <a:gd name="T19" fmla="*/ 0 h 6"/>
                  <a:gd name="T20" fmla="*/ 11 w 12"/>
                  <a:gd name="T21" fmla="*/ 0 h 6"/>
                  <a:gd name="T22" fmla="*/ 2 w 12"/>
                  <a:gd name="T23" fmla="*/ 0 h 6"/>
                  <a:gd name="T24" fmla="*/ 0 w 12"/>
                  <a:gd name="T25" fmla="*/ 0 h 6"/>
                  <a:gd name="T26" fmla="*/ 0 w 12"/>
                  <a:gd name="T27" fmla="*/ 2 h 6"/>
                  <a:gd name="T28" fmla="*/ 2 w 12"/>
                  <a:gd name="T29" fmla="*/ 2 h 6"/>
                  <a:gd name="T30" fmla="*/ 2 w 12"/>
                  <a:gd name="T31" fmla="*/ 6 h 6"/>
                  <a:gd name="T32" fmla="*/ 2 w 12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lnTo>
                      <a:pt x="3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89">
                <a:extLst>
                  <a:ext uri="{FF2B5EF4-FFF2-40B4-BE49-F238E27FC236}">
                    <a16:creationId xmlns:a16="http://schemas.microsoft.com/office/drawing/2014/main" id="{1E97AAF5-4CA2-4EE3-A47B-914F5F759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225" y="2094492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90">
                <a:extLst>
                  <a:ext uri="{FF2B5EF4-FFF2-40B4-BE49-F238E27FC236}">
                    <a16:creationId xmlns:a16="http://schemas.microsoft.com/office/drawing/2014/main" id="{F8FF161F-4395-43FD-8956-67E0AD2D0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350" y="2135080"/>
                <a:ext cx="35395" cy="18039"/>
              </a:xfrm>
              <a:custGeom>
                <a:avLst/>
                <a:gdLst>
                  <a:gd name="T0" fmla="*/ 5 w 13"/>
                  <a:gd name="T1" fmla="*/ 8 h 8"/>
                  <a:gd name="T2" fmla="*/ 5 w 13"/>
                  <a:gd name="T3" fmla="*/ 8 h 8"/>
                  <a:gd name="T4" fmla="*/ 7 w 13"/>
                  <a:gd name="T5" fmla="*/ 8 h 8"/>
                  <a:gd name="T6" fmla="*/ 9 w 13"/>
                  <a:gd name="T7" fmla="*/ 8 h 8"/>
                  <a:gd name="T8" fmla="*/ 9 w 13"/>
                  <a:gd name="T9" fmla="*/ 8 h 8"/>
                  <a:gd name="T10" fmla="*/ 11 w 13"/>
                  <a:gd name="T11" fmla="*/ 8 h 8"/>
                  <a:gd name="T12" fmla="*/ 11 w 13"/>
                  <a:gd name="T13" fmla="*/ 8 h 8"/>
                  <a:gd name="T14" fmla="*/ 13 w 13"/>
                  <a:gd name="T15" fmla="*/ 8 h 8"/>
                  <a:gd name="T16" fmla="*/ 13 w 13"/>
                  <a:gd name="T17" fmla="*/ 8 h 8"/>
                  <a:gd name="T18" fmla="*/ 13 w 13"/>
                  <a:gd name="T19" fmla="*/ 8 h 8"/>
                  <a:gd name="T20" fmla="*/ 13 w 13"/>
                  <a:gd name="T21" fmla="*/ 6 h 8"/>
                  <a:gd name="T22" fmla="*/ 13 w 13"/>
                  <a:gd name="T23" fmla="*/ 6 h 8"/>
                  <a:gd name="T24" fmla="*/ 11 w 13"/>
                  <a:gd name="T25" fmla="*/ 6 h 8"/>
                  <a:gd name="T26" fmla="*/ 11 w 13"/>
                  <a:gd name="T27" fmla="*/ 6 h 8"/>
                  <a:gd name="T28" fmla="*/ 11 w 13"/>
                  <a:gd name="T29" fmla="*/ 6 h 8"/>
                  <a:gd name="T30" fmla="*/ 9 w 13"/>
                  <a:gd name="T31" fmla="*/ 4 h 8"/>
                  <a:gd name="T32" fmla="*/ 11 w 13"/>
                  <a:gd name="T33" fmla="*/ 2 h 8"/>
                  <a:gd name="T34" fmla="*/ 11 w 13"/>
                  <a:gd name="T35" fmla="*/ 2 h 8"/>
                  <a:gd name="T36" fmla="*/ 11 w 13"/>
                  <a:gd name="T37" fmla="*/ 2 h 8"/>
                  <a:gd name="T38" fmla="*/ 9 w 13"/>
                  <a:gd name="T39" fmla="*/ 2 h 8"/>
                  <a:gd name="T40" fmla="*/ 9 w 13"/>
                  <a:gd name="T41" fmla="*/ 2 h 8"/>
                  <a:gd name="T42" fmla="*/ 9 w 13"/>
                  <a:gd name="T43" fmla="*/ 2 h 8"/>
                  <a:gd name="T44" fmla="*/ 7 w 13"/>
                  <a:gd name="T45" fmla="*/ 2 h 8"/>
                  <a:gd name="T46" fmla="*/ 7 w 13"/>
                  <a:gd name="T47" fmla="*/ 2 h 8"/>
                  <a:gd name="T48" fmla="*/ 7 w 13"/>
                  <a:gd name="T49" fmla="*/ 2 h 8"/>
                  <a:gd name="T50" fmla="*/ 5 w 13"/>
                  <a:gd name="T51" fmla="*/ 2 h 8"/>
                  <a:gd name="T52" fmla="*/ 5 w 13"/>
                  <a:gd name="T53" fmla="*/ 0 h 8"/>
                  <a:gd name="T54" fmla="*/ 5 w 13"/>
                  <a:gd name="T55" fmla="*/ 0 h 8"/>
                  <a:gd name="T56" fmla="*/ 5 w 13"/>
                  <a:gd name="T57" fmla="*/ 0 h 8"/>
                  <a:gd name="T58" fmla="*/ 4 w 13"/>
                  <a:gd name="T59" fmla="*/ 2 h 8"/>
                  <a:gd name="T60" fmla="*/ 2 w 13"/>
                  <a:gd name="T61" fmla="*/ 2 h 8"/>
                  <a:gd name="T62" fmla="*/ 0 w 13"/>
                  <a:gd name="T63" fmla="*/ 2 h 8"/>
                  <a:gd name="T64" fmla="*/ 0 w 13"/>
                  <a:gd name="T65" fmla="*/ 2 h 8"/>
                  <a:gd name="T66" fmla="*/ 0 w 13"/>
                  <a:gd name="T67" fmla="*/ 4 h 8"/>
                  <a:gd name="T68" fmla="*/ 0 w 13"/>
                  <a:gd name="T69" fmla="*/ 4 h 8"/>
                  <a:gd name="T70" fmla="*/ 2 w 13"/>
                  <a:gd name="T71" fmla="*/ 4 h 8"/>
                  <a:gd name="T72" fmla="*/ 4 w 13"/>
                  <a:gd name="T73" fmla="*/ 4 h 8"/>
                  <a:gd name="T74" fmla="*/ 5 w 13"/>
                  <a:gd name="T75" fmla="*/ 4 h 8"/>
                  <a:gd name="T76" fmla="*/ 5 w 13"/>
                  <a:gd name="T77" fmla="*/ 4 h 8"/>
                  <a:gd name="T78" fmla="*/ 5 w 13"/>
                  <a:gd name="T79" fmla="*/ 4 h 8"/>
                  <a:gd name="T80" fmla="*/ 5 w 13"/>
                  <a:gd name="T81" fmla="*/ 6 h 8"/>
                  <a:gd name="T82" fmla="*/ 5 w 13"/>
                  <a:gd name="T83" fmla="*/ 8 h 8"/>
                  <a:gd name="T84" fmla="*/ 5 w 13"/>
                  <a:gd name="T85" fmla="*/ 8 h 8"/>
                  <a:gd name="T86" fmla="*/ 5 w 13"/>
                  <a:gd name="T8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" h="8">
                    <a:moveTo>
                      <a:pt x="5" y="8"/>
                    </a:move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91">
                <a:extLst>
                  <a:ext uri="{FF2B5EF4-FFF2-40B4-BE49-F238E27FC236}">
                    <a16:creationId xmlns:a16="http://schemas.microsoft.com/office/drawing/2014/main" id="{8E6AF93B-DF74-4D2F-BC5B-9A4919E5E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292" y="2326746"/>
                <a:ext cx="29950" cy="33823"/>
              </a:xfrm>
              <a:custGeom>
                <a:avLst/>
                <a:gdLst>
                  <a:gd name="T0" fmla="*/ 4 w 11"/>
                  <a:gd name="T1" fmla="*/ 11 h 15"/>
                  <a:gd name="T2" fmla="*/ 2 w 11"/>
                  <a:gd name="T3" fmla="*/ 11 h 15"/>
                  <a:gd name="T4" fmla="*/ 2 w 11"/>
                  <a:gd name="T5" fmla="*/ 13 h 15"/>
                  <a:gd name="T6" fmla="*/ 0 w 11"/>
                  <a:gd name="T7" fmla="*/ 15 h 15"/>
                  <a:gd name="T8" fmla="*/ 2 w 11"/>
                  <a:gd name="T9" fmla="*/ 15 h 15"/>
                  <a:gd name="T10" fmla="*/ 2 w 11"/>
                  <a:gd name="T11" fmla="*/ 13 h 15"/>
                  <a:gd name="T12" fmla="*/ 4 w 11"/>
                  <a:gd name="T13" fmla="*/ 11 h 15"/>
                  <a:gd name="T14" fmla="*/ 6 w 11"/>
                  <a:gd name="T15" fmla="*/ 11 h 15"/>
                  <a:gd name="T16" fmla="*/ 6 w 11"/>
                  <a:gd name="T17" fmla="*/ 9 h 15"/>
                  <a:gd name="T18" fmla="*/ 6 w 11"/>
                  <a:gd name="T19" fmla="*/ 9 h 15"/>
                  <a:gd name="T20" fmla="*/ 8 w 11"/>
                  <a:gd name="T21" fmla="*/ 8 h 15"/>
                  <a:gd name="T22" fmla="*/ 8 w 11"/>
                  <a:gd name="T23" fmla="*/ 8 h 15"/>
                  <a:gd name="T24" fmla="*/ 8 w 11"/>
                  <a:gd name="T25" fmla="*/ 8 h 15"/>
                  <a:gd name="T26" fmla="*/ 8 w 11"/>
                  <a:gd name="T27" fmla="*/ 6 h 15"/>
                  <a:gd name="T28" fmla="*/ 9 w 11"/>
                  <a:gd name="T29" fmla="*/ 6 h 15"/>
                  <a:gd name="T30" fmla="*/ 8 w 11"/>
                  <a:gd name="T31" fmla="*/ 6 h 15"/>
                  <a:gd name="T32" fmla="*/ 9 w 11"/>
                  <a:gd name="T33" fmla="*/ 6 h 15"/>
                  <a:gd name="T34" fmla="*/ 11 w 11"/>
                  <a:gd name="T35" fmla="*/ 4 h 15"/>
                  <a:gd name="T36" fmla="*/ 9 w 11"/>
                  <a:gd name="T37" fmla="*/ 4 h 15"/>
                  <a:gd name="T38" fmla="*/ 9 w 11"/>
                  <a:gd name="T39" fmla="*/ 4 h 15"/>
                  <a:gd name="T40" fmla="*/ 9 w 11"/>
                  <a:gd name="T41" fmla="*/ 2 h 15"/>
                  <a:gd name="T42" fmla="*/ 9 w 11"/>
                  <a:gd name="T43" fmla="*/ 2 h 15"/>
                  <a:gd name="T44" fmla="*/ 9 w 11"/>
                  <a:gd name="T45" fmla="*/ 2 h 15"/>
                  <a:gd name="T46" fmla="*/ 9 w 11"/>
                  <a:gd name="T47" fmla="*/ 0 h 15"/>
                  <a:gd name="T48" fmla="*/ 8 w 11"/>
                  <a:gd name="T49" fmla="*/ 0 h 15"/>
                  <a:gd name="T50" fmla="*/ 8 w 11"/>
                  <a:gd name="T51" fmla="*/ 2 h 15"/>
                  <a:gd name="T52" fmla="*/ 8 w 11"/>
                  <a:gd name="T53" fmla="*/ 2 h 15"/>
                  <a:gd name="T54" fmla="*/ 8 w 11"/>
                  <a:gd name="T55" fmla="*/ 2 h 15"/>
                  <a:gd name="T56" fmla="*/ 8 w 11"/>
                  <a:gd name="T57" fmla="*/ 4 h 15"/>
                  <a:gd name="T58" fmla="*/ 8 w 11"/>
                  <a:gd name="T59" fmla="*/ 4 h 15"/>
                  <a:gd name="T60" fmla="*/ 6 w 11"/>
                  <a:gd name="T61" fmla="*/ 6 h 15"/>
                  <a:gd name="T62" fmla="*/ 6 w 11"/>
                  <a:gd name="T63" fmla="*/ 6 h 15"/>
                  <a:gd name="T64" fmla="*/ 6 w 11"/>
                  <a:gd name="T65" fmla="*/ 6 h 15"/>
                  <a:gd name="T66" fmla="*/ 6 w 11"/>
                  <a:gd name="T67" fmla="*/ 8 h 15"/>
                  <a:gd name="T68" fmla="*/ 4 w 11"/>
                  <a:gd name="T69" fmla="*/ 8 h 15"/>
                  <a:gd name="T70" fmla="*/ 4 w 11"/>
                  <a:gd name="T71" fmla="*/ 8 h 15"/>
                  <a:gd name="T72" fmla="*/ 4 w 11"/>
                  <a:gd name="T73" fmla="*/ 9 h 15"/>
                  <a:gd name="T74" fmla="*/ 4 w 11"/>
                  <a:gd name="T75" fmla="*/ 9 h 15"/>
                  <a:gd name="T76" fmla="*/ 4 w 11"/>
                  <a:gd name="T77" fmla="*/ 9 h 15"/>
                  <a:gd name="T78" fmla="*/ 4 w 11"/>
                  <a:gd name="T79" fmla="*/ 9 h 15"/>
                  <a:gd name="T80" fmla="*/ 4 w 11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5">
                    <a:moveTo>
                      <a:pt x="4" y="11"/>
                    </a:move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92">
                <a:extLst>
                  <a:ext uri="{FF2B5EF4-FFF2-40B4-BE49-F238E27FC236}">
                    <a16:creationId xmlns:a16="http://schemas.microsoft.com/office/drawing/2014/main" id="{C781D457-83CE-4985-A30B-C11B82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241" y="2319981"/>
                <a:ext cx="29950" cy="20294"/>
              </a:xfrm>
              <a:custGeom>
                <a:avLst/>
                <a:gdLst>
                  <a:gd name="T0" fmla="*/ 7 w 11"/>
                  <a:gd name="T1" fmla="*/ 5 h 9"/>
                  <a:gd name="T2" fmla="*/ 9 w 11"/>
                  <a:gd name="T3" fmla="*/ 3 h 9"/>
                  <a:gd name="T4" fmla="*/ 9 w 11"/>
                  <a:gd name="T5" fmla="*/ 3 h 9"/>
                  <a:gd name="T6" fmla="*/ 11 w 11"/>
                  <a:gd name="T7" fmla="*/ 2 h 9"/>
                  <a:gd name="T8" fmla="*/ 11 w 11"/>
                  <a:gd name="T9" fmla="*/ 0 h 9"/>
                  <a:gd name="T10" fmla="*/ 11 w 11"/>
                  <a:gd name="T11" fmla="*/ 0 h 9"/>
                  <a:gd name="T12" fmla="*/ 11 w 11"/>
                  <a:gd name="T13" fmla="*/ 0 h 9"/>
                  <a:gd name="T14" fmla="*/ 9 w 11"/>
                  <a:gd name="T15" fmla="*/ 0 h 9"/>
                  <a:gd name="T16" fmla="*/ 7 w 11"/>
                  <a:gd name="T17" fmla="*/ 0 h 9"/>
                  <a:gd name="T18" fmla="*/ 7 w 11"/>
                  <a:gd name="T19" fmla="*/ 0 h 9"/>
                  <a:gd name="T20" fmla="*/ 6 w 11"/>
                  <a:gd name="T21" fmla="*/ 2 h 9"/>
                  <a:gd name="T22" fmla="*/ 6 w 11"/>
                  <a:gd name="T23" fmla="*/ 2 h 9"/>
                  <a:gd name="T24" fmla="*/ 6 w 11"/>
                  <a:gd name="T25" fmla="*/ 3 h 9"/>
                  <a:gd name="T26" fmla="*/ 4 w 11"/>
                  <a:gd name="T27" fmla="*/ 3 h 9"/>
                  <a:gd name="T28" fmla="*/ 4 w 11"/>
                  <a:gd name="T29" fmla="*/ 5 h 9"/>
                  <a:gd name="T30" fmla="*/ 4 w 11"/>
                  <a:gd name="T31" fmla="*/ 5 h 9"/>
                  <a:gd name="T32" fmla="*/ 4 w 11"/>
                  <a:gd name="T33" fmla="*/ 5 h 9"/>
                  <a:gd name="T34" fmla="*/ 4 w 11"/>
                  <a:gd name="T35" fmla="*/ 5 h 9"/>
                  <a:gd name="T36" fmla="*/ 4 w 11"/>
                  <a:gd name="T37" fmla="*/ 7 h 9"/>
                  <a:gd name="T38" fmla="*/ 2 w 11"/>
                  <a:gd name="T39" fmla="*/ 7 h 9"/>
                  <a:gd name="T40" fmla="*/ 2 w 11"/>
                  <a:gd name="T41" fmla="*/ 7 h 9"/>
                  <a:gd name="T42" fmla="*/ 0 w 11"/>
                  <a:gd name="T43" fmla="*/ 9 h 9"/>
                  <a:gd name="T44" fmla="*/ 0 w 11"/>
                  <a:gd name="T45" fmla="*/ 9 h 9"/>
                  <a:gd name="T46" fmla="*/ 0 w 11"/>
                  <a:gd name="T47" fmla="*/ 9 h 9"/>
                  <a:gd name="T48" fmla="*/ 0 w 11"/>
                  <a:gd name="T49" fmla="*/ 9 h 9"/>
                  <a:gd name="T50" fmla="*/ 2 w 11"/>
                  <a:gd name="T51" fmla="*/ 7 h 9"/>
                  <a:gd name="T52" fmla="*/ 2 w 11"/>
                  <a:gd name="T53" fmla="*/ 9 h 9"/>
                  <a:gd name="T54" fmla="*/ 4 w 11"/>
                  <a:gd name="T55" fmla="*/ 9 h 9"/>
                  <a:gd name="T56" fmla="*/ 4 w 11"/>
                  <a:gd name="T57" fmla="*/ 7 h 9"/>
                  <a:gd name="T58" fmla="*/ 6 w 11"/>
                  <a:gd name="T59" fmla="*/ 7 h 9"/>
                  <a:gd name="T60" fmla="*/ 6 w 11"/>
                  <a:gd name="T61" fmla="*/ 7 h 9"/>
                  <a:gd name="T62" fmla="*/ 6 w 11"/>
                  <a:gd name="T63" fmla="*/ 7 h 9"/>
                  <a:gd name="T64" fmla="*/ 6 w 11"/>
                  <a:gd name="T65" fmla="*/ 5 h 9"/>
                  <a:gd name="T66" fmla="*/ 6 w 11"/>
                  <a:gd name="T67" fmla="*/ 5 h 9"/>
                  <a:gd name="T68" fmla="*/ 7 w 11"/>
                  <a:gd name="T69" fmla="*/ 5 h 9"/>
                  <a:gd name="T70" fmla="*/ 7 w 11"/>
                  <a:gd name="T71" fmla="*/ 3 h 9"/>
                  <a:gd name="T72" fmla="*/ 7 w 11"/>
                  <a:gd name="T73" fmla="*/ 3 h 9"/>
                  <a:gd name="T74" fmla="*/ 7 w 11"/>
                  <a:gd name="T75" fmla="*/ 3 h 9"/>
                  <a:gd name="T76" fmla="*/ 7 w 11"/>
                  <a:gd name="T77" fmla="*/ 3 h 9"/>
                  <a:gd name="T78" fmla="*/ 7 w 11"/>
                  <a:gd name="T79" fmla="*/ 2 h 9"/>
                  <a:gd name="T80" fmla="*/ 9 w 11"/>
                  <a:gd name="T81" fmla="*/ 2 h 9"/>
                  <a:gd name="T82" fmla="*/ 9 w 11"/>
                  <a:gd name="T83" fmla="*/ 0 h 9"/>
                  <a:gd name="T84" fmla="*/ 11 w 11"/>
                  <a:gd name="T85" fmla="*/ 0 h 9"/>
                  <a:gd name="T86" fmla="*/ 9 w 11"/>
                  <a:gd name="T87" fmla="*/ 2 h 9"/>
                  <a:gd name="T88" fmla="*/ 7 w 11"/>
                  <a:gd name="T8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9">
                    <a:moveTo>
                      <a:pt x="7" y="5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93">
                <a:extLst>
                  <a:ext uri="{FF2B5EF4-FFF2-40B4-BE49-F238E27FC236}">
                    <a16:creationId xmlns:a16="http://schemas.microsoft.com/office/drawing/2014/main" id="{84F4559D-2D6C-4A0F-BA3A-2196E51C4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344785"/>
                <a:ext cx="19059" cy="15784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5 h 7"/>
                  <a:gd name="T4" fmla="*/ 3 w 7"/>
                  <a:gd name="T5" fmla="*/ 3 h 7"/>
                  <a:gd name="T6" fmla="*/ 3 w 7"/>
                  <a:gd name="T7" fmla="*/ 3 h 7"/>
                  <a:gd name="T8" fmla="*/ 5 w 7"/>
                  <a:gd name="T9" fmla="*/ 3 h 7"/>
                  <a:gd name="T10" fmla="*/ 7 w 7"/>
                  <a:gd name="T11" fmla="*/ 1 h 7"/>
                  <a:gd name="T12" fmla="*/ 5 w 7"/>
                  <a:gd name="T13" fmla="*/ 1 h 7"/>
                  <a:gd name="T14" fmla="*/ 5 w 7"/>
                  <a:gd name="T15" fmla="*/ 1 h 7"/>
                  <a:gd name="T16" fmla="*/ 5 w 7"/>
                  <a:gd name="T17" fmla="*/ 0 h 7"/>
                  <a:gd name="T18" fmla="*/ 5 w 7"/>
                  <a:gd name="T19" fmla="*/ 0 h 7"/>
                  <a:gd name="T20" fmla="*/ 3 w 7"/>
                  <a:gd name="T21" fmla="*/ 0 h 7"/>
                  <a:gd name="T22" fmla="*/ 3 w 7"/>
                  <a:gd name="T23" fmla="*/ 1 h 7"/>
                  <a:gd name="T24" fmla="*/ 2 w 7"/>
                  <a:gd name="T25" fmla="*/ 1 h 7"/>
                  <a:gd name="T26" fmla="*/ 2 w 7"/>
                  <a:gd name="T27" fmla="*/ 1 h 7"/>
                  <a:gd name="T28" fmla="*/ 2 w 7"/>
                  <a:gd name="T29" fmla="*/ 1 h 7"/>
                  <a:gd name="T30" fmla="*/ 2 w 7"/>
                  <a:gd name="T31" fmla="*/ 3 h 7"/>
                  <a:gd name="T32" fmla="*/ 2 w 7"/>
                  <a:gd name="T33" fmla="*/ 3 h 7"/>
                  <a:gd name="T34" fmla="*/ 2 w 7"/>
                  <a:gd name="T35" fmla="*/ 3 h 7"/>
                  <a:gd name="T36" fmla="*/ 2 w 7"/>
                  <a:gd name="T37" fmla="*/ 3 h 7"/>
                  <a:gd name="T38" fmla="*/ 2 w 7"/>
                  <a:gd name="T39" fmla="*/ 5 h 7"/>
                  <a:gd name="T40" fmla="*/ 0 w 7"/>
                  <a:gd name="T41" fmla="*/ 5 h 7"/>
                  <a:gd name="T42" fmla="*/ 0 w 7"/>
                  <a:gd name="T43" fmla="*/ 7 h 7"/>
                  <a:gd name="T44" fmla="*/ 0 w 7"/>
                  <a:gd name="T45" fmla="*/ 7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0156975F-0C49-4AB8-8191-6D0393B65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241" y="2340275"/>
                <a:ext cx="16336" cy="15784"/>
              </a:xfrm>
              <a:custGeom>
                <a:avLst/>
                <a:gdLst>
                  <a:gd name="T0" fmla="*/ 6 w 6"/>
                  <a:gd name="T1" fmla="*/ 3 h 7"/>
                  <a:gd name="T2" fmla="*/ 6 w 6"/>
                  <a:gd name="T3" fmla="*/ 2 h 7"/>
                  <a:gd name="T4" fmla="*/ 6 w 6"/>
                  <a:gd name="T5" fmla="*/ 2 h 7"/>
                  <a:gd name="T6" fmla="*/ 6 w 6"/>
                  <a:gd name="T7" fmla="*/ 2 h 7"/>
                  <a:gd name="T8" fmla="*/ 4 w 6"/>
                  <a:gd name="T9" fmla="*/ 0 h 7"/>
                  <a:gd name="T10" fmla="*/ 2 w 6"/>
                  <a:gd name="T11" fmla="*/ 0 h 7"/>
                  <a:gd name="T12" fmla="*/ 2 w 6"/>
                  <a:gd name="T13" fmla="*/ 0 h 7"/>
                  <a:gd name="T14" fmla="*/ 2 w 6"/>
                  <a:gd name="T15" fmla="*/ 2 h 7"/>
                  <a:gd name="T16" fmla="*/ 2 w 6"/>
                  <a:gd name="T17" fmla="*/ 2 h 7"/>
                  <a:gd name="T18" fmla="*/ 2 w 6"/>
                  <a:gd name="T19" fmla="*/ 2 h 7"/>
                  <a:gd name="T20" fmla="*/ 2 w 6"/>
                  <a:gd name="T21" fmla="*/ 3 h 7"/>
                  <a:gd name="T22" fmla="*/ 2 w 6"/>
                  <a:gd name="T23" fmla="*/ 3 h 7"/>
                  <a:gd name="T24" fmla="*/ 2 w 6"/>
                  <a:gd name="T25" fmla="*/ 3 h 7"/>
                  <a:gd name="T26" fmla="*/ 2 w 6"/>
                  <a:gd name="T27" fmla="*/ 5 h 7"/>
                  <a:gd name="T28" fmla="*/ 0 w 6"/>
                  <a:gd name="T29" fmla="*/ 7 h 7"/>
                  <a:gd name="T30" fmla="*/ 0 w 6"/>
                  <a:gd name="T31" fmla="*/ 7 h 7"/>
                  <a:gd name="T32" fmla="*/ 2 w 6"/>
                  <a:gd name="T33" fmla="*/ 7 h 7"/>
                  <a:gd name="T34" fmla="*/ 2 w 6"/>
                  <a:gd name="T35" fmla="*/ 7 h 7"/>
                  <a:gd name="T36" fmla="*/ 2 w 6"/>
                  <a:gd name="T37" fmla="*/ 7 h 7"/>
                  <a:gd name="T38" fmla="*/ 4 w 6"/>
                  <a:gd name="T39" fmla="*/ 5 h 7"/>
                  <a:gd name="T40" fmla="*/ 4 w 6"/>
                  <a:gd name="T41" fmla="*/ 5 h 7"/>
                  <a:gd name="T42" fmla="*/ 4 w 6"/>
                  <a:gd name="T43" fmla="*/ 3 h 7"/>
                  <a:gd name="T44" fmla="*/ 4 w 6"/>
                  <a:gd name="T45" fmla="*/ 3 h 7"/>
                  <a:gd name="T46" fmla="*/ 4 w 6"/>
                  <a:gd name="T47" fmla="*/ 3 h 7"/>
                  <a:gd name="T48" fmla="*/ 4 w 6"/>
                  <a:gd name="T49" fmla="*/ 3 h 7"/>
                  <a:gd name="T50" fmla="*/ 4 w 6"/>
                  <a:gd name="T51" fmla="*/ 5 h 7"/>
                  <a:gd name="T52" fmla="*/ 4 w 6"/>
                  <a:gd name="T53" fmla="*/ 5 h 7"/>
                  <a:gd name="T54" fmla="*/ 6 w 6"/>
                  <a:gd name="T55" fmla="*/ 3 h 7"/>
                  <a:gd name="T56" fmla="*/ 6 w 6"/>
                  <a:gd name="T5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id="{0C918347-7A3D-487B-AE64-C8557EB0A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132" y="2347040"/>
                <a:ext cx="5445" cy="9020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  <a:gd name="T18" fmla="*/ 2 w 2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id="{84ABAC3F-7596-4005-AD2B-E873FCFD5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687" y="2356059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id="{14F69EB9-C5FC-4C49-B294-17A126269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578" y="2360569"/>
                <a:ext cx="0" cy="4510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id="{3631208B-B7B4-4AC4-B1E3-F3C6656B2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310961"/>
                <a:ext cx="29950" cy="20294"/>
              </a:xfrm>
              <a:custGeom>
                <a:avLst/>
                <a:gdLst>
                  <a:gd name="T0" fmla="*/ 2 w 11"/>
                  <a:gd name="T1" fmla="*/ 7 h 9"/>
                  <a:gd name="T2" fmla="*/ 2 w 11"/>
                  <a:gd name="T3" fmla="*/ 7 h 9"/>
                  <a:gd name="T4" fmla="*/ 0 w 11"/>
                  <a:gd name="T5" fmla="*/ 7 h 9"/>
                  <a:gd name="T6" fmla="*/ 0 w 11"/>
                  <a:gd name="T7" fmla="*/ 7 h 9"/>
                  <a:gd name="T8" fmla="*/ 0 w 11"/>
                  <a:gd name="T9" fmla="*/ 9 h 9"/>
                  <a:gd name="T10" fmla="*/ 0 w 11"/>
                  <a:gd name="T11" fmla="*/ 9 h 9"/>
                  <a:gd name="T12" fmla="*/ 2 w 11"/>
                  <a:gd name="T13" fmla="*/ 9 h 9"/>
                  <a:gd name="T14" fmla="*/ 2 w 11"/>
                  <a:gd name="T15" fmla="*/ 7 h 9"/>
                  <a:gd name="T16" fmla="*/ 3 w 11"/>
                  <a:gd name="T17" fmla="*/ 7 h 9"/>
                  <a:gd name="T18" fmla="*/ 3 w 11"/>
                  <a:gd name="T19" fmla="*/ 7 h 9"/>
                  <a:gd name="T20" fmla="*/ 3 w 11"/>
                  <a:gd name="T21" fmla="*/ 6 h 9"/>
                  <a:gd name="T22" fmla="*/ 5 w 11"/>
                  <a:gd name="T23" fmla="*/ 6 h 9"/>
                  <a:gd name="T24" fmla="*/ 3 w 11"/>
                  <a:gd name="T25" fmla="*/ 7 h 9"/>
                  <a:gd name="T26" fmla="*/ 5 w 11"/>
                  <a:gd name="T27" fmla="*/ 7 h 9"/>
                  <a:gd name="T28" fmla="*/ 5 w 11"/>
                  <a:gd name="T29" fmla="*/ 9 h 9"/>
                  <a:gd name="T30" fmla="*/ 7 w 11"/>
                  <a:gd name="T31" fmla="*/ 9 h 9"/>
                  <a:gd name="T32" fmla="*/ 7 w 11"/>
                  <a:gd name="T33" fmla="*/ 7 h 9"/>
                  <a:gd name="T34" fmla="*/ 7 w 11"/>
                  <a:gd name="T35" fmla="*/ 7 h 9"/>
                  <a:gd name="T36" fmla="*/ 7 w 11"/>
                  <a:gd name="T37" fmla="*/ 6 h 9"/>
                  <a:gd name="T38" fmla="*/ 7 w 11"/>
                  <a:gd name="T39" fmla="*/ 6 h 9"/>
                  <a:gd name="T40" fmla="*/ 7 w 11"/>
                  <a:gd name="T41" fmla="*/ 6 h 9"/>
                  <a:gd name="T42" fmla="*/ 5 w 11"/>
                  <a:gd name="T43" fmla="*/ 6 h 9"/>
                  <a:gd name="T44" fmla="*/ 7 w 11"/>
                  <a:gd name="T45" fmla="*/ 4 h 9"/>
                  <a:gd name="T46" fmla="*/ 7 w 11"/>
                  <a:gd name="T47" fmla="*/ 6 h 9"/>
                  <a:gd name="T48" fmla="*/ 7 w 11"/>
                  <a:gd name="T49" fmla="*/ 6 h 9"/>
                  <a:gd name="T50" fmla="*/ 9 w 11"/>
                  <a:gd name="T51" fmla="*/ 6 h 9"/>
                  <a:gd name="T52" fmla="*/ 9 w 11"/>
                  <a:gd name="T53" fmla="*/ 6 h 9"/>
                  <a:gd name="T54" fmla="*/ 9 w 11"/>
                  <a:gd name="T55" fmla="*/ 4 h 9"/>
                  <a:gd name="T56" fmla="*/ 11 w 11"/>
                  <a:gd name="T57" fmla="*/ 6 h 9"/>
                  <a:gd name="T58" fmla="*/ 11 w 11"/>
                  <a:gd name="T59" fmla="*/ 4 h 9"/>
                  <a:gd name="T60" fmla="*/ 11 w 11"/>
                  <a:gd name="T61" fmla="*/ 4 h 9"/>
                  <a:gd name="T62" fmla="*/ 11 w 11"/>
                  <a:gd name="T63" fmla="*/ 4 h 9"/>
                  <a:gd name="T64" fmla="*/ 11 w 11"/>
                  <a:gd name="T65" fmla="*/ 4 h 9"/>
                  <a:gd name="T66" fmla="*/ 9 w 11"/>
                  <a:gd name="T67" fmla="*/ 4 h 9"/>
                  <a:gd name="T68" fmla="*/ 9 w 11"/>
                  <a:gd name="T69" fmla="*/ 2 h 9"/>
                  <a:gd name="T70" fmla="*/ 9 w 11"/>
                  <a:gd name="T71" fmla="*/ 2 h 9"/>
                  <a:gd name="T72" fmla="*/ 9 w 11"/>
                  <a:gd name="T73" fmla="*/ 0 h 9"/>
                  <a:gd name="T74" fmla="*/ 7 w 11"/>
                  <a:gd name="T75" fmla="*/ 2 h 9"/>
                  <a:gd name="T76" fmla="*/ 5 w 11"/>
                  <a:gd name="T77" fmla="*/ 2 h 9"/>
                  <a:gd name="T78" fmla="*/ 5 w 11"/>
                  <a:gd name="T79" fmla="*/ 2 h 9"/>
                  <a:gd name="T80" fmla="*/ 5 w 11"/>
                  <a:gd name="T81" fmla="*/ 2 h 9"/>
                  <a:gd name="T82" fmla="*/ 5 w 11"/>
                  <a:gd name="T83" fmla="*/ 2 h 9"/>
                  <a:gd name="T84" fmla="*/ 3 w 11"/>
                  <a:gd name="T85" fmla="*/ 2 h 9"/>
                  <a:gd name="T86" fmla="*/ 3 w 11"/>
                  <a:gd name="T87" fmla="*/ 2 h 9"/>
                  <a:gd name="T88" fmla="*/ 3 w 11"/>
                  <a:gd name="T89" fmla="*/ 4 h 9"/>
                  <a:gd name="T90" fmla="*/ 2 w 11"/>
                  <a:gd name="T91" fmla="*/ 4 h 9"/>
                  <a:gd name="T92" fmla="*/ 2 w 11"/>
                  <a:gd name="T93" fmla="*/ 4 h 9"/>
                  <a:gd name="T94" fmla="*/ 2 w 11"/>
                  <a:gd name="T95" fmla="*/ 4 h 9"/>
                  <a:gd name="T96" fmla="*/ 2 w 11"/>
                  <a:gd name="T97" fmla="*/ 6 h 9"/>
                  <a:gd name="T98" fmla="*/ 2 w 11"/>
                  <a:gd name="T99" fmla="*/ 6 h 9"/>
                  <a:gd name="T100" fmla="*/ 2 w 11"/>
                  <a:gd name="T101" fmla="*/ 6 h 9"/>
                  <a:gd name="T102" fmla="*/ 2 w 11"/>
                  <a:gd name="T103" fmla="*/ 6 h 9"/>
                  <a:gd name="T104" fmla="*/ 2 w 11"/>
                  <a:gd name="T10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" h="9">
                    <a:moveTo>
                      <a:pt x="2" y="7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99">
                <a:extLst>
                  <a:ext uri="{FF2B5EF4-FFF2-40B4-BE49-F238E27FC236}">
                    <a16:creationId xmlns:a16="http://schemas.microsoft.com/office/drawing/2014/main" id="{89944649-EC47-4B5A-BB1E-99892E8A6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37" y="2356059"/>
                <a:ext cx="24504" cy="36078"/>
              </a:xfrm>
              <a:custGeom>
                <a:avLst/>
                <a:gdLst>
                  <a:gd name="T0" fmla="*/ 9 w 9"/>
                  <a:gd name="T1" fmla="*/ 2 h 16"/>
                  <a:gd name="T2" fmla="*/ 7 w 9"/>
                  <a:gd name="T3" fmla="*/ 2 h 16"/>
                  <a:gd name="T4" fmla="*/ 7 w 9"/>
                  <a:gd name="T5" fmla="*/ 0 h 16"/>
                  <a:gd name="T6" fmla="*/ 6 w 9"/>
                  <a:gd name="T7" fmla="*/ 2 h 16"/>
                  <a:gd name="T8" fmla="*/ 6 w 9"/>
                  <a:gd name="T9" fmla="*/ 4 h 16"/>
                  <a:gd name="T10" fmla="*/ 2 w 9"/>
                  <a:gd name="T11" fmla="*/ 4 h 16"/>
                  <a:gd name="T12" fmla="*/ 6 w 9"/>
                  <a:gd name="T13" fmla="*/ 4 h 16"/>
                  <a:gd name="T14" fmla="*/ 7 w 9"/>
                  <a:gd name="T15" fmla="*/ 2 h 16"/>
                  <a:gd name="T16" fmla="*/ 6 w 9"/>
                  <a:gd name="T17" fmla="*/ 4 h 16"/>
                  <a:gd name="T18" fmla="*/ 6 w 9"/>
                  <a:gd name="T19" fmla="*/ 6 h 16"/>
                  <a:gd name="T20" fmla="*/ 2 w 9"/>
                  <a:gd name="T21" fmla="*/ 7 h 16"/>
                  <a:gd name="T22" fmla="*/ 4 w 9"/>
                  <a:gd name="T23" fmla="*/ 7 h 16"/>
                  <a:gd name="T24" fmla="*/ 4 w 9"/>
                  <a:gd name="T25" fmla="*/ 9 h 16"/>
                  <a:gd name="T26" fmla="*/ 2 w 9"/>
                  <a:gd name="T27" fmla="*/ 11 h 16"/>
                  <a:gd name="T28" fmla="*/ 2 w 9"/>
                  <a:gd name="T29" fmla="*/ 11 h 16"/>
                  <a:gd name="T30" fmla="*/ 2 w 9"/>
                  <a:gd name="T31" fmla="*/ 11 h 16"/>
                  <a:gd name="T32" fmla="*/ 2 w 9"/>
                  <a:gd name="T33" fmla="*/ 13 h 16"/>
                  <a:gd name="T34" fmla="*/ 2 w 9"/>
                  <a:gd name="T35" fmla="*/ 15 h 16"/>
                  <a:gd name="T36" fmla="*/ 2 w 9"/>
                  <a:gd name="T37" fmla="*/ 15 h 16"/>
                  <a:gd name="T38" fmla="*/ 2 w 9"/>
                  <a:gd name="T39" fmla="*/ 16 h 16"/>
                  <a:gd name="T40" fmla="*/ 4 w 9"/>
                  <a:gd name="T41" fmla="*/ 16 h 16"/>
                  <a:gd name="T42" fmla="*/ 4 w 9"/>
                  <a:gd name="T43" fmla="*/ 16 h 16"/>
                  <a:gd name="T44" fmla="*/ 4 w 9"/>
                  <a:gd name="T45" fmla="*/ 15 h 16"/>
                  <a:gd name="T46" fmla="*/ 6 w 9"/>
                  <a:gd name="T47" fmla="*/ 15 h 16"/>
                  <a:gd name="T48" fmla="*/ 6 w 9"/>
                  <a:gd name="T49" fmla="*/ 13 h 16"/>
                  <a:gd name="T50" fmla="*/ 6 w 9"/>
                  <a:gd name="T51" fmla="*/ 13 h 16"/>
                  <a:gd name="T52" fmla="*/ 6 w 9"/>
                  <a:gd name="T53" fmla="*/ 11 h 16"/>
                  <a:gd name="T54" fmla="*/ 6 w 9"/>
                  <a:gd name="T55" fmla="*/ 11 h 16"/>
                  <a:gd name="T56" fmla="*/ 6 w 9"/>
                  <a:gd name="T57" fmla="*/ 11 h 16"/>
                  <a:gd name="T58" fmla="*/ 6 w 9"/>
                  <a:gd name="T59" fmla="*/ 9 h 16"/>
                  <a:gd name="T60" fmla="*/ 7 w 9"/>
                  <a:gd name="T61" fmla="*/ 11 h 16"/>
                  <a:gd name="T62" fmla="*/ 7 w 9"/>
                  <a:gd name="T63" fmla="*/ 7 h 16"/>
                  <a:gd name="T64" fmla="*/ 9 w 9"/>
                  <a:gd name="T65" fmla="*/ 6 h 16"/>
                  <a:gd name="T66" fmla="*/ 9 w 9"/>
                  <a:gd name="T67" fmla="*/ 4 h 16"/>
                  <a:gd name="T68" fmla="*/ 7 w 9"/>
                  <a:gd name="T69" fmla="*/ 4 h 16"/>
                  <a:gd name="T70" fmla="*/ 9 w 9"/>
                  <a:gd name="T7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6">
                    <a:moveTo>
                      <a:pt x="9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100">
                <a:extLst>
                  <a:ext uri="{FF2B5EF4-FFF2-40B4-BE49-F238E27FC236}">
                    <a16:creationId xmlns:a16="http://schemas.microsoft.com/office/drawing/2014/main" id="{E1357A37-2702-4B5C-A6FA-7F6D754E5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687" y="238086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101">
                <a:extLst>
                  <a:ext uri="{FF2B5EF4-FFF2-40B4-BE49-F238E27FC236}">
                    <a16:creationId xmlns:a16="http://schemas.microsoft.com/office/drawing/2014/main" id="{7A2427EB-01C3-4DF5-A26B-5FFCAD029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241" y="2369589"/>
                <a:ext cx="24504" cy="20294"/>
              </a:xfrm>
              <a:custGeom>
                <a:avLst/>
                <a:gdLst>
                  <a:gd name="T0" fmla="*/ 7 w 9"/>
                  <a:gd name="T1" fmla="*/ 0 h 9"/>
                  <a:gd name="T2" fmla="*/ 7 w 9"/>
                  <a:gd name="T3" fmla="*/ 0 h 9"/>
                  <a:gd name="T4" fmla="*/ 6 w 9"/>
                  <a:gd name="T5" fmla="*/ 0 h 9"/>
                  <a:gd name="T6" fmla="*/ 6 w 9"/>
                  <a:gd name="T7" fmla="*/ 1 h 9"/>
                  <a:gd name="T8" fmla="*/ 6 w 9"/>
                  <a:gd name="T9" fmla="*/ 1 h 9"/>
                  <a:gd name="T10" fmla="*/ 6 w 9"/>
                  <a:gd name="T11" fmla="*/ 1 h 9"/>
                  <a:gd name="T12" fmla="*/ 4 w 9"/>
                  <a:gd name="T13" fmla="*/ 1 h 9"/>
                  <a:gd name="T14" fmla="*/ 4 w 9"/>
                  <a:gd name="T15" fmla="*/ 3 h 9"/>
                  <a:gd name="T16" fmla="*/ 2 w 9"/>
                  <a:gd name="T17" fmla="*/ 3 h 9"/>
                  <a:gd name="T18" fmla="*/ 2 w 9"/>
                  <a:gd name="T19" fmla="*/ 5 h 9"/>
                  <a:gd name="T20" fmla="*/ 0 w 9"/>
                  <a:gd name="T21" fmla="*/ 5 h 9"/>
                  <a:gd name="T22" fmla="*/ 0 w 9"/>
                  <a:gd name="T23" fmla="*/ 5 h 9"/>
                  <a:gd name="T24" fmla="*/ 2 w 9"/>
                  <a:gd name="T25" fmla="*/ 5 h 9"/>
                  <a:gd name="T26" fmla="*/ 2 w 9"/>
                  <a:gd name="T27" fmla="*/ 5 h 9"/>
                  <a:gd name="T28" fmla="*/ 2 w 9"/>
                  <a:gd name="T29" fmla="*/ 5 h 9"/>
                  <a:gd name="T30" fmla="*/ 2 w 9"/>
                  <a:gd name="T31" fmla="*/ 5 h 9"/>
                  <a:gd name="T32" fmla="*/ 4 w 9"/>
                  <a:gd name="T33" fmla="*/ 5 h 9"/>
                  <a:gd name="T34" fmla="*/ 4 w 9"/>
                  <a:gd name="T35" fmla="*/ 5 h 9"/>
                  <a:gd name="T36" fmla="*/ 6 w 9"/>
                  <a:gd name="T37" fmla="*/ 3 h 9"/>
                  <a:gd name="T38" fmla="*/ 4 w 9"/>
                  <a:gd name="T39" fmla="*/ 5 h 9"/>
                  <a:gd name="T40" fmla="*/ 4 w 9"/>
                  <a:gd name="T41" fmla="*/ 5 h 9"/>
                  <a:gd name="T42" fmla="*/ 4 w 9"/>
                  <a:gd name="T43" fmla="*/ 5 h 9"/>
                  <a:gd name="T44" fmla="*/ 4 w 9"/>
                  <a:gd name="T45" fmla="*/ 7 h 9"/>
                  <a:gd name="T46" fmla="*/ 2 w 9"/>
                  <a:gd name="T47" fmla="*/ 7 h 9"/>
                  <a:gd name="T48" fmla="*/ 2 w 9"/>
                  <a:gd name="T49" fmla="*/ 7 h 9"/>
                  <a:gd name="T50" fmla="*/ 2 w 9"/>
                  <a:gd name="T51" fmla="*/ 9 h 9"/>
                  <a:gd name="T52" fmla="*/ 4 w 9"/>
                  <a:gd name="T53" fmla="*/ 9 h 9"/>
                  <a:gd name="T54" fmla="*/ 4 w 9"/>
                  <a:gd name="T55" fmla="*/ 9 h 9"/>
                  <a:gd name="T56" fmla="*/ 4 w 9"/>
                  <a:gd name="T57" fmla="*/ 7 h 9"/>
                  <a:gd name="T58" fmla="*/ 4 w 9"/>
                  <a:gd name="T59" fmla="*/ 7 h 9"/>
                  <a:gd name="T60" fmla="*/ 6 w 9"/>
                  <a:gd name="T61" fmla="*/ 5 h 9"/>
                  <a:gd name="T62" fmla="*/ 7 w 9"/>
                  <a:gd name="T63" fmla="*/ 3 h 9"/>
                  <a:gd name="T64" fmla="*/ 7 w 9"/>
                  <a:gd name="T65" fmla="*/ 1 h 9"/>
                  <a:gd name="T66" fmla="*/ 9 w 9"/>
                  <a:gd name="T67" fmla="*/ 0 h 9"/>
                  <a:gd name="T68" fmla="*/ 7 w 9"/>
                  <a:gd name="T69" fmla="*/ 0 h 9"/>
                  <a:gd name="T70" fmla="*/ 7 w 9"/>
                  <a:gd name="T7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102">
                <a:extLst>
                  <a:ext uri="{FF2B5EF4-FFF2-40B4-BE49-F238E27FC236}">
                    <a16:creationId xmlns:a16="http://schemas.microsoft.com/office/drawing/2014/main" id="{BC3FDC0F-D37D-4B79-8B71-AA0FBD8E4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846" y="2380863"/>
                <a:ext cx="10891" cy="11274"/>
              </a:xfrm>
              <a:custGeom>
                <a:avLst/>
                <a:gdLst>
                  <a:gd name="T0" fmla="*/ 2 w 4"/>
                  <a:gd name="T1" fmla="*/ 2 h 5"/>
                  <a:gd name="T2" fmla="*/ 2 w 4"/>
                  <a:gd name="T3" fmla="*/ 2 h 5"/>
                  <a:gd name="T4" fmla="*/ 2 w 4"/>
                  <a:gd name="T5" fmla="*/ 4 h 5"/>
                  <a:gd name="T6" fmla="*/ 2 w 4"/>
                  <a:gd name="T7" fmla="*/ 4 h 5"/>
                  <a:gd name="T8" fmla="*/ 0 w 4"/>
                  <a:gd name="T9" fmla="*/ 5 h 5"/>
                  <a:gd name="T10" fmla="*/ 0 w 4"/>
                  <a:gd name="T11" fmla="*/ 5 h 5"/>
                  <a:gd name="T12" fmla="*/ 2 w 4"/>
                  <a:gd name="T13" fmla="*/ 5 h 5"/>
                  <a:gd name="T14" fmla="*/ 2 w 4"/>
                  <a:gd name="T15" fmla="*/ 4 h 5"/>
                  <a:gd name="T16" fmla="*/ 4 w 4"/>
                  <a:gd name="T17" fmla="*/ 2 h 5"/>
                  <a:gd name="T18" fmla="*/ 4 w 4"/>
                  <a:gd name="T19" fmla="*/ 2 h 5"/>
                  <a:gd name="T20" fmla="*/ 4 w 4"/>
                  <a:gd name="T21" fmla="*/ 0 h 5"/>
                  <a:gd name="T22" fmla="*/ 2 w 4"/>
                  <a:gd name="T23" fmla="*/ 0 h 5"/>
                  <a:gd name="T24" fmla="*/ 2 w 4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103">
                <a:extLst>
                  <a:ext uri="{FF2B5EF4-FFF2-40B4-BE49-F238E27FC236}">
                    <a16:creationId xmlns:a16="http://schemas.microsoft.com/office/drawing/2014/main" id="{A1349ED1-10C6-4E2E-BE0E-F8A77576E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796" y="238537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104">
                <a:extLst>
                  <a:ext uri="{FF2B5EF4-FFF2-40B4-BE49-F238E27FC236}">
                    <a16:creationId xmlns:a16="http://schemas.microsoft.com/office/drawing/2014/main" id="{41F0FE86-41FF-43B6-B79F-FE76992F1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157" y="2356059"/>
                <a:ext cx="10891" cy="902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0 h 4"/>
                  <a:gd name="T10" fmla="*/ 2 w 4"/>
                  <a:gd name="T11" fmla="*/ 2 h 4"/>
                  <a:gd name="T12" fmla="*/ 0 w 4"/>
                  <a:gd name="T13" fmla="*/ 2 h 4"/>
                  <a:gd name="T14" fmla="*/ 2 w 4"/>
                  <a:gd name="T15" fmla="*/ 2 h 4"/>
                  <a:gd name="T16" fmla="*/ 0 w 4"/>
                  <a:gd name="T17" fmla="*/ 2 h 4"/>
                  <a:gd name="T18" fmla="*/ 0 w 4"/>
                  <a:gd name="T19" fmla="*/ 4 h 4"/>
                  <a:gd name="T20" fmla="*/ 0 w 4"/>
                  <a:gd name="T21" fmla="*/ 4 h 4"/>
                  <a:gd name="T22" fmla="*/ 0 w 4"/>
                  <a:gd name="T23" fmla="*/ 4 h 4"/>
                  <a:gd name="T24" fmla="*/ 2 w 4"/>
                  <a:gd name="T25" fmla="*/ 2 h 4"/>
                  <a:gd name="T26" fmla="*/ 4 w 4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105">
                <a:extLst>
                  <a:ext uri="{FF2B5EF4-FFF2-40B4-BE49-F238E27FC236}">
                    <a16:creationId xmlns:a16="http://schemas.microsoft.com/office/drawing/2014/main" id="{F7803BCF-AC90-4BD8-A0DF-2929D5DEC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602" y="2360569"/>
                <a:ext cx="16336" cy="4510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4 w 6"/>
                  <a:gd name="T5" fmla="*/ 2 h 2"/>
                  <a:gd name="T6" fmla="*/ 2 w 6"/>
                  <a:gd name="T7" fmla="*/ 2 h 2"/>
                  <a:gd name="T8" fmla="*/ 0 w 6"/>
                  <a:gd name="T9" fmla="*/ 2 h 2"/>
                  <a:gd name="T10" fmla="*/ 4 w 6"/>
                  <a:gd name="T11" fmla="*/ 2 h 2"/>
                  <a:gd name="T12" fmla="*/ 6 w 6"/>
                  <a:gd name="T13" fmla="*/ 0 h 2"/>
                  <a:gd name="T14" fmla="*/ 6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Freeform 106">
                <a:extLst>
                  <a:ext uri="{FF2B5EF4-FFF2-40B4-BE49-F238E27FC236}">
                    <a16:creationId xmlns:a16="http://schemas.microsoft.com/office/drawing/2014/main" id="{03948F35-57CF-451D-82FF-85BDA553B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493" y="2360569"/>
                <a:ext cx="13613" cy="9020"/>
              </a:xfrm>
              <a:custGeom>
                <a:avLst/>
                <a:gdLst>
                  <a:gd name="T0" fmla="*/ 3 w 5"/>
                  <a:gd name="T1" fmla="*/ 2 h 4"/>
                  <a:gd name="T2" fmla="*/ 3 w 5"/>
                  <a:gd name="T3" fmla="*/ 2 h 4"/>
                  <a:gd name="T4" fmla="*/ 2 w 5"/>
                  <a:gd name="T5" fmla="*/ 2 h 4"/>
                  <a:gd name="T6" fmla="*/ 0 w 5"/>
                  <a:gd name="T7" fmla="*/ 2 h 4"/>
                  <a:gd name="T8" fmla="*/ 2 w 5"/>
                  <a:gd name="T9" fmla="*/ 2 h 4"/>
                  <a:gd name="T10" fmla="*/ 0 w 5"/>
                  <a:gd name="T11" fmla="*/ 4 h 4"/>
                  <a:gd name="T12" fmla="*/ 2 w 5"/>
                  <a:gd name="T13" fmla="*/ 4 h 4"/>
                  <a:gd name="T14" fmla="*/ 2 w 5"/>
                  <a:gd name="T15" fmla="*/ 4 h 4"/>
                  <a:gd name="T16" fmla="*/ 3 w 5"/>
                  <a:gd name="T17" fmla="*/ 4 h 4"/>
                  <a:gd name="T18" fmla="*/ 3 w 5"/>
                  <a:gd name="T19" fmla="*/ 2 h 4"/>
                  <a:gd name="T20" fmla="*/ 5 w 5"/>
                  <a:gd name="T21" fmla="*/ 2 h 4"/>
                  <a:gd name="T22" fmla="*/ 3 w 5"/>
                  <a:gd name="T23" fmla="*/ 2 h 4"/>
                  <a:gd name="T24" fmla="*/ 3 w 5"/>
                  <a:gd name="T25" fmla="*/ 2 h 4"/>
                  <a:gd name="T26" fmla="*/ 5 w 5"/>
                  <a:gd name="T27" fmla="*/ 2 h 4"/>
                  <a:gd name="T28" fmla="*/ 5 w 5"/>
                  <a:gd name="T29" fmla="*/ 0 h 4"/>
                  <a:gd name="T30" fmla="*/ 5 w 5"/>
                  <a:gd name="T31" fmla="*/ 0 h 4"/>
                  <a:gd name="T32" fmla="*/ 3 w 5"/>
                  <a:gd name="T33" fmla="*/ 0 h 4"/>
                  <a:gd name="T34" fmla="*/ 3 w 5"/>
                  <a:gd name="T3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eform 107">
                <a:extLst>
                  <a:ext uri="{FF2B5EF4-FFF2-40B4-BE49-F238E27FC236}">
                    <a16:creationId xmlns:a16="http://schemas.microsoft.com/office/drawing/2014/main" id="{CF5D0AF1-76F1-43CC-BCE5-91F07281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502" y="2356059"/>
                <a:ext cx="13613" cy="9020"/>
              </a:xfrm>
              <a:custGeom>
                <a:avLst/>
                <a:gdLst>
                  <a:gd name="T0" fmla="*/ 4 w 5"/>
                  <a:gd name="T1" fmla="*/ 2 h 4"/>
                  <a:gd name="T2" fmla="*/ 5 w 5"/>
                  <a:gd name="T3" fmla="*/ 2 h 4"/>
                  <a:gd name="T4" fmla="*/ 5 w 5"/>
                  <a:gd name="T5" fmla="*/ 2 h 4"/>
                  <a:gd name="T6" fmla="*/ 5 w 5"/>
                  <a:gd name="T7" fmla="*/ 0 h 4"/>
                  <a:gd name="T8" fmla="*/ 4 w 5"/>
                  <a:gd name="T9" fmla="*/ 2 h 4"/>
                  <a:gd name="T10" fmla="*/ 4 w 5"/>
                  <a:gd name="T11" fmla="*/ 2 h 4"/>
                  <a:gd name="T12" fmla="*/ 4 w 5"/>
                  <a:gd name="T13" fmla="*/ 2 h 4"/>
                  <a:gd name="T14" fmla="*/ 0 w 5"/>
                  <a:gd name="T15" fmla="*/ 2 h 4"/>
                  <a:gd name="T16" fmla="*/ 0 w 5"/>
                  <a:gd name="T17" fmla="*/ 4 h 4"/>
                  <a:gd name="T18" fmla="*/ 0 w 5"/>
                  <a:gd name="T19" fmla="*/ 4 h 4"/>
                  <a:gd name="T20" fmla="*/ 0 w 5"/>
                  <a:gd name="T21" fmla="*/ 4 h 4"/>
                  <a:gd name="T22" fmla="*/ 0 w 5"/>
                  <a:gd name="T23" fmla="*/ 4 h 4"/>
                  <a:gd name="T24" fmla="*/ 0 w 5"/>
                  <a:gd name="T25" fmla="*/ 4 h 4"/>
                  <a:gd name="T26" fmla="*/ 2 w 5"/>
                  <a:gd name="T27" fmla="*/ 4 h 4"/>
                  <a:gd name="T28" fmla="*/ 2 w 5"/>
                  <a:gd name="T29" fmla="*/ 4 h 4"/>
                  <a:gd name="T30" fmla="*/ 4 w 5"/>
                  <a:gd name="T31" fmla="*/ 2 h 4"/>
                  <a:gd name="T32" fmla="*/ 4 w 5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eform 108">
                <a:extLst>
                  <a:ext uri="{FF2B5EF4-FFF2-40B4-BE49-F238E27FC236}">
                    <a16:creationId xmlns:a16="http://schemas.microsoft.com/office/drawing/2014/main" id="{4B6BFF07-146F-487E-ACE0-CF8526AA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392" y="2365079"/>
                <a:ext cx="8168" cy="4510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3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eform 109">
                <a:extLst>
                  <a:ext uri="{FF2B5EF4-FFF2-40B4-BE49-F238E27FC236}">
                    <a16:creationId xmlns:a16="http://schemas.microsoft.com/office/drawing/2014/main" id="{D792F34F-AEDC-4C47-B7EE-77257936A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897" y="2360569"/>
                <a:ext cx="2723" cy="451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Freeform 110">
                <a:extLst>
                  <a:ext uri="{FF2B5EF4-FFF2-40B4-BE49-F238E27FC236}">
                    <a16:creationId xmlns:a16="http://schemas.microsoft.com/office/drawing/2014/main" id="{1EB29608-D8E1-4DBA-BA98-D825B5444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518" y="2347040"/>
                <a:ext cx="40840" cy="13529"/>
              </a:xfrm>
              <a:custGeom>
                <a:avLst/>
                <a:gdLst>
                  <a:gd name="T0" fmla="*/ 15 w 15"/>
                  <a:gd name="T1" fmla="*/ 0 h 6"/>
                  <a:gd name="T2" fmla="*/ 15 w 15"/>
                  <a:gd name="T3" fmla="*/ 0 h 6"/>
                  <a:gd name="T4" fmla="*/ 13 w 15"/>
                  <a:gd name="T5" fmla="*/ 0 h 6"/>
                  <a:gd name="T6" fmla="*/ 11 w 15"/>
                  <a:gd name="T7" fmla="*/ 2 h 6"/>
                  <a:gd name="T8" fmla="*/ 9 w 15"/>
                  <a:gd name="T9" fmla="*/ 2 h 6"/>
                  <a:gd name="T10" fmla="*/ 9 w 15"/>
                  <a:gd name="T11" fmla="*/ 2 h 6"/>
                  <a:gd name="T12" fmla="*/ 6 w 15"/>
                  <a:gd name="T13" fmla="*/ 4 h 6"/>
                  <a:gd name="T14" fmla="*/ 4 w 15"/>
                  <a:gd name="T15" fmla="*/ 6 h 6"/>
                  <a:gd name="T16" fmla="*/ 2 w 15"/>
                  <a:gd name="T17" fmla="*/ 6 h 6"/>
                  <a:gd name="T18" fmla="*/ 0 w 15"/>
                  <a:gd name="T19" fmla="*/ 6 h 6"/>
                  <a:gd name="T20" fmla="*/ 2 w 15"/>
                  <a:gd name="T21" fmla="*/ 6 h 6"/>
                  <a:gd name="T22" fmla="*/ 2 w 15"/>
                  <a:gd name="T23" fmla="*/ 6 h 6"/>
                  <a:gd name="T24" fmla="*/ 11 w 15"/>
                  <a:gd name="T25" fmla="*/ 2 h 6"/>
                  <a:gd name="T26" fmla="*/ 15 w 15"/>
                  <a:gd name="T27" fmla="*/ 2 h 6"/>
                  <a:gd name="T28" fmla="*/ 15 w 15"/>
                  <a:gd name="T29" fmla="*/ 2 h 6"/>
                  <a:gd name="T30" fmla="*/ 15 w 15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Freeform 111">
                <a:extLst>
                  <a:ext uri="{FF2B5EF4-FFF2-40B4-BE49-F238E27FC236}">
                    <a16:creationId xmlns:a16="http://schemas.microsoft.com/office/drawing/2014/main" id="{6AF3929C-5002-49D7-A3EA-62E4D18D8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8359" y="2340275"/>
                <a:ext cx="38118" cy="15784"/>
              </a:xfrm>
              <a:custGeom>
                <a:avLst/>
                <a:gdLst>
                  <a:gd name="T0" fmla="*/ 12 w 14"/>
                  <a:gd name="T1" fmla="*/ 2 h 7"/>
                  <a:gd name="T2" fmla="*/ 12 w 14"/>
                  <a:gd name="T3" fmla="*/ 0 h 7"/>
                  <a:gd name="T4" fmla="*/ 11 w 14"/>
                  <a:gd name="T5" fmla="*/ 0 h 7"/>
                  <a:gd name="T6" fmla="*/ 9 w 14"/>
                  <a:gd name="T7" fmla="*/ 0 h 7"/>
                  <a:gd name="T8" fmla="*/ 9 w 14"/>
                  <a:gd name="T9" fmla="*/ 2 h 7"/>
                  <a:gd name="T10" fmla="*/ 9 w 14"/>
                  <a:gd name="T11" fmla="*/ 3 h 7"/>
                  <a:gd name="T12" fmla="*/ 9 w 14"/>
                  <a:gd name="T13" fmla="*/ 3 h 7"/>
                  <a:gd name="T14" fmla="*/ 9 w 14"/>
                  <a:gd name="T15" fmla="*/ 3 h 7"/>
                  <a:gd name="T16" fmla="*/ 7 w 14"/>
                  <a:gd name="T17" fmla="*/ 3 h 7"/>
                  <a:gd name="T18" fmla="*/ 7 w 14"/>
                  <a:gd name="T19" fmla="*/ 3 h 7"/>
                  <a:gd name="T20" fmla="*/ 5 w 14"/>
                  <a:gd name="T21" fmla="*/ 3 h 7"/>
                  <a:gd name="T22" fmla="*/ 5 w 14"/>
                  <a:gd name="T23" fmla="*/ 5 h 7"/>
                  <a:gd name="T24" fmla="*/ 3 w 14"/>
                  <a:gd name="T25" fmla="*/ 5 h 7"/>
                  <a:gd name="T26" fmla="*/ 0 w 14"/>
                  <a:gd name="T27" fmla="*/ 5 h 7"/>
                  <a:gd name="T28" fmla="*/ 0 w 14"/>
                  <a:gd name="T29" fmla="*/ 5 h 7"/>
                  <a:gd name="T30" fmla="*/ 1 w 14"/>
                  <a:gd name="T31" fmla="*/ 7 h 7"/>
                  <a:gd name="T32" fmla="*/ 3 w 14"/>
                  <a:gd name="T33" fmla="*/ 5 h 7"/>
                  <a:gd name="T34" fmla="*/ 5 w 14"/>
                  <a:gd name="T35" fmla="*/ 5 h 7"/>
                  <a:gd name="T36" fmla="*/ 7 w 14"/>
                  <a:gd name="T37" fmla="*/ 5 h 7"/>
                  <a:gd name="T38" fmla="*/ 7 w 14"/>
                  <a:gd name="T39" fmla="*/ 5 h 7"/>
                  <a:gd name="T40" fmla="*/ 9 w 14"/>
                  <a:gd name="T41" fmla="*/ 3 h 7"/>
                  <a:gd name="T42" fmla="*/ 11 w 14"/>
                  <a:gd name="T43" fmla="*/ 3 h 7"/>
                  <a:gd name="T44" fmla="*/ 11 w 14"/>
                  <a:gd name="T45" fmla="*/ 3 h 7"/>
                  <a:gd name="T46" fmla="*/ 11 w 14"/>
                  <a:gd name="T47" fmla="*/ 3 h 7"/>
                  <a:gd name="T48" fmla="*/ 11 w 14"/>
                  <a:gd name="T49" fmla="*/ 3 h 7"/>
                  <a:gd name="T50" fmla="*/ 12 w 14"/>
                  <a:gd name="T51" fmla="*/ 2 h 7"/>
                  <a:gd name="T52" fmla="*/ 14 w 14"/>
                  <a:gd name="T53" fmla="*/ 2 h 7"/>
                  <a:gd name="T54" fmla="*/ 14 w 14"/>
                  <a:gd name="T55" fmla="*/ 2 h 7"/>
                  <a:gd name="T56" fmla="*/ 14 w 14"/>
                  <a:gd name="T57" fmla="*/ 0 h 7"/>
                  <a:gd name="T58" fmla="*/ 12 w 14"/>
                  <a:gd name="T59" fmla="*/ 2 h 7"/>
                  <a:gd name="T60" fmla="*/ 12 w 14"/>
                  <a:gd name="T6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7">
                    <a:moveTo>
                      <a:pt x="12" y="2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Freeform 112">
                <a:extLst>
                  <a:ext uri="{FF2B5EF4-FFF2-40B4-BE49-F238E27FC236}">
                    <a16:creationId xmlns:a16="http://schemas.microsoft.com/office/drawing/2014/main" id="{5688CFF4-2568-4DC1-9DF4-C1316625C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367" y="2340275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113">
                <a:extLst>
                  <a:ext uri="{FF2B5EF4-FFF2-40B4-BE49-F238E27FC236}">
                    <a16:creationId xmlns:a16="http://schemas.microsoft.com/office/drawing/2014/main" id="{5DD65025-CB5F-452F-BB3A-E76F84E1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17" y="2324491"/>
                <a:ext cx="32672" cy="15784"/>
              </a:xfrm>
              <a:custGeom>
                <a:avLst/>
                <a:gdLst>
                  <a:gd name="T0" fmla="*/ 10 w 12"/>
                  <a:gd name="T1" fmla="*/ 3 h 7"/>
                  <a:gd name="T2" fmla="*/ 12 w 12"/>
                  <a:gd name="T3" fmla="*/ 1 h 7"/>
                  <a:gd name="T4" fmla="*/ 12 w 12"/>
                  <a:gd name="T5" fmla="*/ 0 h 7"/>
                  <a:gd name="T6" fmla="*/ 9 w 12"/>
                  <a:gd name="T7" fmla="*/ 1 h 7"/>
                  <a:gd name="T8" fmla="*/ 9 w 12"/>
                  <a:gd name="T9" fmla="*/ 1 h 7"/>
                  <a:gd name="T10" fmla="*/ 7 w 12"/>
                  <a:gd name="T11" fmla="*/ 1 h 7"/>
                  <a:gd name="T12" fmla="*/ 5 w 12"/>
                  <a:gd name="T13" fmla="*/ 1 h 7"/>
                  <a:gd name="T14" fmla="*/ 1 w 12"/>
                  <a:gd name="T15" fmla="*/ 3 h 7"/>
                  <a:gd name="T16" fmla="*/ 0 w 12"/>
                  <a:gd name="T17" fmla="*/ 3 h 7"/>
                  <a:gd name="T18" fmla="*/ 0 w 12"/>
                  <a:gd name="T19" fmla="*/ 5 h 7"/>
                  <a:gd name="T20" fmla="*/ 0 w 12"/>
                  <a:gd name="T21" fmla="*/ 7 h 7"/>
                  <a:gd name="T22" fmla="*/ 5 w 12"/>
                  <a:gd name="T23" fmla="*/ 5 h 7"/>
                  <a:gd name="T24" fmla="*/ 7 w 12"/>
                  <a:gd name="T25" fmla="*/ 5 h 7"/>
                  <a:gd name="T26" fmla="*/ 9 w 12"/>
                  <a:gd name="T27" fmla="*/ 5 h 7"/>
                  <a:gd name="T28" fmla="*/ 10 w 12"/>
                  <a:gd name="T29" fmla="*/ 5 h 7"/>
                  <a:gd name="T30" fmla="*/ 10 w 12"/>
                  <a:gd name="T31" fmla="*/ 5 h 7"/>
                  <a:gd name="T32" fmla="*/ 10 w 12"/>
                  <a:gd name="T33" fmla="*/ 5 h 7"/>
                  <a:gd name="T34" fmla="*/ 12 w 12"/>
                  <a:gd name="T35" fmla="*/ 3 h 7"/>
                  <a:gd name="T36" fmla="*/ 10 w 12"/>
                  <a:gd name="T37" fmla="*/ 3 h 7"/>
                  <a:gd name="T38" fmla="*/ 10 w 12"/>
                  <a:gd name="T3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7">
                    <a:moveTo>
                      <a:pt x="10" y="3"/>
                    </a:moveTo>
                    <a:lnTo>
                      <a:pt x="12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114">
                <a:extLst>
                  <a:ext uri="{FF2B5EF4-FFF2-40B4-BE49-F238E27FC236}">
                    <a16:creationId xmlns:a16="http://schemas.microsoft.com/office/drawing/2014/main" id="{DC27BBAC-FA9B-45B5-AFF3-8D94BFA1A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544" y="2340275"/>
                <a:ext cx="544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115">
                <a:extLst>
                  <a:ext uri="{FF2B5EF4-FFF2-40B4-BE49-F238E27FC236}">
                    <a16:creationId xmlns:a16="http://schemas.microsoft.com/office/drawing/2014/main" id="{87557C35-285A-4E02-BC83-6AD0479DF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275" y="2324491"/>
                <a:ext cx="8168" cy="6765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1 w 3"/>
                  <a:gd name="T5" fmla="*/ 1 h 3"/>
                  <a:gd name="T6" fmla="*/ 1 w 3"/>
                  <a:gd name="T7" fmla="*/ 0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3 h 3"/>
                  <a:gd name="T14" fmla="*/ 1 w 3"/>
                  <a:gd name="T15" fmla="*/ 1 h 3"/>
                  <a:gd name="T16" fmla="*/ 1 w 3"/>
                  <a:gd name="T17" fmla="*/ 1 h 3"/>
                  <a:gd name="T18" fmla="*/ 3 w 3"/>
                  <a:gd name="T19" fmla="*/ 1 h 3"/>
                  <a:gd name="T20" fmla="*/ 3 w 3"/>
                  <a:gd name="T21" fmla="*/ 0 h 3"/>
                  <a:gd name="T22" fmla="*/ 3 w 3"/>
                  <a:gd name="T23" fmla="*/ 1 h 3"/>
                  <a:gd name="T24" fmla="*/ 3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116">
                <a:extLst>
                  <a:ext uri="{FF2B5EF4-FFF2-40B4-BE49-F238E27FC236}">
                    <a16:creationId xmlns:a16="http://schemas.microsoft.com/office/drawing/2014/main" id="{DC3AD131-D69F-4C07-8521-1F09A4181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997" y="2324491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117">
                <a:extLst>
                  <a:ext uri="{FF2B5EF4-FFF2-40B4-BE49-F238E27FC236}">
                    <a16:creationId xmlns:a16="http://schemas.microsoft.com/office/drawing/2014/main" id="{33EB1E9E-FC43-44CF-A001-FBDA51E1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451" y="2310961"/>
                <a:ext cx="10891" cy="902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2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118">
                <a:extLst>
                  <a:ext uri="{FF2B5EF4-FFF2-40B4-BE49-F238E27FC236}">
                    <a16:creationId xmlns:a16="http://schemas.microsoft.com/office/drawing/2014/main" id="{DFD24649-BD8C-4574-850D-004BEE14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4241" y="2315471"/>
                <a:ext cx="2723" cy="4510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0 h 2"/>
                  <a:gd name="T12" fmla="*/ 1 w 1"/>
                  <a:gd name="T13" fmla="*/ 0 h 2"/>
                  <a:gd name="T14" fmla="*/ 0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119">
                <a:extLst>
                  <a:ext uri="{FF2B5EF4-FFF2-40B4-BE49-F238E27FC236}">
                    <a16:creationId xmlns:a16="http://schemas.microsoft.com/office/drawing/2014/main" id="{C716F182-C2A4-4A5B-ABE4-41EF2A0FB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409" y="2315471"/>
                <a:ext cx="544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120">
                <a:extLst>
                  <a:ext uri="{FF2B5EF4-FFF2-40B4-BE49-F238E27FC236}">
                    <a16:creationId xmlns:a16="http://schemas.microsoft.com/office/drawing/2014/main" id="{220D3C71-EE66-494D-8921-CA1176512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359" y="2304197"/>
                <a:ext cx="10891" cy="2255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1 h 1"/>
                  <a:gd name="T8" fmla="*/ 4 w 4"/>
                  <a:gd name="T9" fmla="*/ 0 h 1"/>
                  <a:gd name="T10" fmla="*/ 2 w 4"/>
                  <a:gd name="T11" fmla="*/ 0 h 1"/>
                  <a:gd name="T12" fmla="*/ 2 w 4"/>
                  <a:gd name="T13" fmla="*/ 0 h 1"/>
                  <a:gd name="T14" fmla="*/ 0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121">
                <a:extLst>
                  <a:ext uri="{FF2B5EF4-FFF2-40B4-BE49-F238E27FC236}">
                    <a16:creationId xmlns:a16="http://schemas.microsoft.com/office/drawing/2014/main" id="{F6353C12-AE46-4F10-91FF-50C51607C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300" y="2286158"/>
                <a:ext cx="54454" cy="24804"/>
              </a:xfrm>
              <a:custGeom>
                <a:avLst/>
                <a:gdLst>
                  <a:gd name="T0" fmla="*/ 18 w 20"/>
                  <a:gd name="T1" fmla="*/ 0 h 11"/>
                  <a:gd name="T2" fmla="*/ 16 w 20"/>
                  <a:gd name="T3" fmla="*/ 0 h 11"/>
                  <a:gd name="T4" fmla="*/ 16 w 20"/>
                  <a:gd name="T5" fmla="*/ 2 h 11"/>
                  <a:gd name="T6" fmla="*/ 14 w 20"/>
                  <a:gd name="T7" fmla="*/ 2 h 11"/>
                  <a:gd name="T8" fmla="*/ 13 w 20"/>
                  <a:gd name="T9" fmla="*/ 4 h 11"/>
                  <a:gd name="T10" fmla="*/ 13 w 20"/>
                  <a:gd name="T11" fmla="*/ 2 h 11"/>
                  <a:gd name="T12" fmla="*/ 13 w 20"/>
                  <a:gd name="T13" fmla="*/ 0 h 11"/>
                  <a:gd name="T14" fmla="*/ 11 w 20"/>
                  <a:gd name="T15" fmla="*/ 2 h 11"/>
                  <a:gd name="T16" fmla="*/ 11 w 20"/>
                  <a:gd name="T17" fmla="*/ 4 h 11"/>
                  <a:gd name="T18" fmla="*/ 9 w 20"/>
                  <a:gd name="T19" fmla="*/ 4 h 11"/>
                  <a:gd name="T20" fmla="*/ 7 w 20"/>
                  <a:gd name="T21" fmla="*/ 6 h 11"/>
                  <a:gd name="T22" fmla="*/ 7 w 20"/>
                  <a:gd name="T23" fmla="*/ 4 h 11"/>
                  <a:gd name="T24" fmla="*/ 9 w 20"/>
                  <a:gd name="T25" fmla="*/ 2 h 11"/>
                  <a:gd name="T26" fmla="*/ 7 w 20"/>
                  <a:gd name="T27" fmla="*/ 4 h 11"/>
                  <a:gd name="T28" fmla="*/ 4 w 20"/>
                  <a:gd name="T29" fmla="*/ 4 h 11"/>
                  <a:gd name="T30" fmla="*/ 2 w 20"/>
                  <a:gd name="T31" fmla="*/ 4 h 11"/>
                  <a:gd name="T32" fmla="*/ 2 w 20"/>
                  <a:gd name="T33" fmla="*/ 6 h 11"/>
                  <a:gd name="T34" fmla="*/ 2 w 20"/>
                  <a:gd name="T35" fmla="*/ 6 h 11"/>
                  <a:gd name="T36" fmla="*/ 0 w 20"/>
                  <a:gd name="T37" fmla="*/ 8 h 11"/>
                  <a:gd name="T38" fmla="*/ 0 w 20"/>
                  <a:gd name="T39" fmla="*/ 9 h 11"/>
                  <a:gd name="T40" fmla="*/ 4 w 20"/>
                  <a:gd name="T41" fmla="*/ 8 h 11"/>
                  <a:gd name="T42" fmla="*/ 4 w 20"/>
                  <a:gd name="T43" fmla="*/ 8 h 11"/>
                  <a:gd name="T44" fmla="*/ 4 w 20"/>
                  <a:gd name="T45" fmla="*/ 8 h 11"/>
                  <a:gd name="T46" fmla="*/ 4 w 20"/>
                  <a:gd name="T47" fmla="*/ 9 h 11"/>
                  <a:gd name="T48" fmla="*/ 4 w 20"/>
                  <a:gd name="T49" fmla="*/ 9 h 11"/>
                  <a:gd name="T50" fmla="*/ 0 w 20"/>
                  <a:gd name="T51" fmla="*/ 11 h 11"/>
                  <a:gd name="T52" fmla="*/ 4 w 20"/>
                  <a:gd name="T53" fmla="*/ 9 h 11"/>
                  <a:gd name="T54" fmla="*/ 5 w 20"/>
                  <a:gd name="T55" fmla="*/ 9 h 11"/>
                  <a:gd name="T56" fmla="*/ 5 w 20"/>
                  <a:gd name="T57" fmla="*/ 9 h 11"/>
                  <a:gd name="T58" fmla="*/ 9 w 20"/>
                  <a:gd name="T59" fmla="*/ 8 h 11"/>
                  <a:gd name="T60" fmla="*/ 11 w 20"/>
                  <a:gd name="T61" fmla="*/ 8 h 11"/>
                  <a:gd name="T62" fmla="*/ 11 w 20"/>
                  <a:gd name="T63" fmla="*/ 8 h 11"/>
                  <a:gd name="T64" fmla="*/ 13 w 20"/>
                  <a:gd name="T65" fmla="*/ 6 h 11"/>
                  <a:gd name="T66" fmla="*/ 13 w 20"/>
                  <a:gd name="T67" fmla="*/ 8 h 11"/>
                  <a:gd name="T68" fmla="*/ 14 w 20"/>
                  <a:gd name="T69" fmla="*/ 6 h 11"/>
                  <a:gd name="T70" fmla="*/ 14 w 20"/>
                  <a:gd name="T71" fmla="*/ 6 h 11"/>
                  <a:gd name="T72" fmla="*/ 16 w 20"/>
                  <a:gd name="T73" fmla="*/ 6 h 11"/>
                  <a:gd name="T74" fmla="*/ 18 w 20"/>
                  <a:gd name="T75" fmla="*/ 6 h 11"/>
                  <a:gd name="T76" fmla="*/ 18 w 20"/>
                  <a:gd name="T77" fmla="*/ 4 h 11"/>
                  <a:gd name="T78" fmla="*/ 18 w 20"/>
                  <a:gd name="T79" fmla="*/ 4 h 11"/>
                  <a:gd name="T80" fmla="*/ 20 w 20"/>
                  <a:gd name="T81" fmla="*/ 2 h 11"/>
                  <a:gd name="T82" fmla="*/ 18 w 20"/>
                  <a:gd name="T8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" h="11">
                    <a:moveTo>
                      <a:pt x="16" y="2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122">
                <a:extLst>
                  <a:ext uri="{FF2B5EF4-FFF2-40B4-BE49-F238E27FC236}">
                    <a16:creationId xmlns:a16="http://schemas.microsoft.com/office/drawing/2014/main" id="{78643D3F-2939-4D38-BF4F-AFC3D8AD6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863" y="2283903"/>
                <a:ext cx="5445" cy="225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0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123">
                <a:extLst>
                  <a:ext uri="{FF2B5EF4-FFF2-40B4-BE49-F238E27FC236}">
                    <a16:creationId xmlns:a16="http://schemas.microsoft.com/office/drawing/2014/main" id="{873B7EDC-99D7-46FC-A19B-8E38B5913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754" y="2279393"/>
                <a:ext cx="19059" cy="6765"/>
              </a:xfrm>
              <a:custGeom>
                <a:avLst/>
                <a:gdLst>
                  <a:gd name="T0" fmla="*/ 5 w 7"/>
                  <a:gd name="T1" fmla="*/ 2 h 3"/>
                  <a:gd name="T2" fmla="*/ 5 w 7"/>
                  <a:gd name="T3" fmla="*/ 2 h 3"/>
                  <a:gd name="T4" fmla="*/ 5 w 7"/>
                  <a:gd name="T5" fmla="*/ 0 h 3"/>
                  <a:gd name="T6" fmla="*/ 7 w 7"/>
                  <a:gd name="T7" fmla="*/ 0 h 3"/>
                  <a:gd name="T8" fmla="*/ 7 w 7"/>
                  <a:gd name="T9" fmla="*/ 0 h 3"/>
                  <a:gd name="T10" fmla="*/ 5 w 7"/>
                  <a:gd name="T11" fmla="*/ 0 h 3"/>
                  <a:gd name="T12" fmla="*/ 3 w 7"/>
                  <a:gd name="T13" fmla="*/ 0 h 3"/>
                  <a:gd name="T14" fmla="*/ 3 w 7"/>
                  <a:gd name="T15" fmla="*/ 0 h 3"/>
                  <a:gd name="T16" fmla="*/ 3 w 7"/>
                  <a:gd name="T17" fmla="*/ 0 h 3"/>
                  <a:gd name="T18" fmla="*/ 2 w 7"/>
                  <a:gd name="T19" fmla="*/ 0 h 3"/>
                  <a:gd name="T20" fmla="*/ 3 w 7"/>
                  <a:gd name="T21" fmla="*/ 2 h 3"/>
                  <a:gd name="T22" fmla="*/ 3 w 7"/>
                  <a:gd name="T23" fmla="*/ 2 h 3"/>
                  <a:gd name="T24" fmla="*/ 3 w 7"/>
                  <a:gd name="T25" fmla="*/ 2 h 3"/>
                  <a:gd name="T26" fmla="*/ 2 w 7"/>
                  <a:gd name="T27" fmla="*/ 2 h 3"/>
                  <a:gd name="T28" fmla="*/ 2 w 7"/>
                  <a:gd name="T29" fmla="*/ 2 h 3"/>
                  <a:gd name="T30" fmla="*/ 2 w 7"/>
                  <a:gd name="T31" fmla="*/ 2 h 3"/>
                  <a:gd name="T32" fmla="*/ 0 w 7"/>
                  <a:gd name="T33" fmla="*/ 2 h 3"/>
                  <a:gd name="T34" fmla="*/ 0 w 7"/>
                  <a:gd name="T35" fmla="*/ 2 h 3"/>
                  <a:gd name="T36" fmla="*/ 0 w 7"/>
                  <a:gd name="T37" fmla="*/ 2 h 3"/>
                  <a:gd name="T38" fmla="*/ 0 w 7"/>
                  <a:gd name="T39" fmla="*/ 3 h 3"/>
                  <a:gd name="T40" fmla="*/ 0 w 7"/>
                  <a:gd name="T41" fmla="*/ 3 h 3"/>
                  <a:gd name="T42" fmla="*/ 2 w 7"/>
                  <a:gd name="T43" fmla="*/ 3 h 3"/>
                  <a:gd name="T44" fmla="*/ 2 w 7"/>
                  <a:gd name="T45" fmla="*/ 3 h 3"/>
                  <a:gd name="T46" fmla="*/ 2 w 7"/>
                  <a:gd name="T47" fmla="*/ 3 h 3"/>
                  <a:gd name="T48" fmla="*/ 3 w 7"/>
                  <a:gd name="T49" fmla="*/ 3 h 3"/>
                  <a:gd name="T50" fmla="*/ 3 w 7"/>
                  <a:gd name="T51" fmla="*/ 3 h 3"/>
                  <a:gd name="T52" fmla="*/ 5 w 7"/>
                  <a:gd name="T53" fmla="*/ 2 h 3"/>
                  <a:gd name="T54" fmla="*/ 5 w 7"/>
                  <a:gd name="T55" fmla="*/ 3 h 3"/>
                  <a:gd name="T56" fmla="*/ 5 w 7"/>
                  <a:gd name="T57" fmla="*/ 2 h 3"/>
                  <a:gd name="T58" fmla="*/ 7 w 7"/>
                  <a:gd name="T59" fmla="*/ 2 h 3"/>
                  <a:gd name="T60" fmla="*/ 5 w 7"/>
                  <a:gd name="T6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124">
                <a:extLst>
                  <a:ext uri="{FF2B5EF4-FFF2-40B4-BE49-F238E27FC236}">
                    <a16:creationId xmlns:a16="http://schemas.microsoft.com/office/drawing/2014/main" id="{53EF596B-A136-4C47-ADDF-40496DF68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813" y="2274883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125">
                <a:extLst>
                  <a:ext uri="{FF2B5EF4-FFF2-40B4-BE49-F238E27FC236}">
                    <a16:creationId xmlns:a16="http://schemas.microsoft.com/office/drawing/2014/main" id="{F41BB1AE-5733-42C8-935C-1F2F33A12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275" y="2250079"/>
                <a:ext cx="24504" cy="9020"/>
              </a:xfrm>
              <a:custGeom>
                <a:avLst/>
                <a:gdLst>
                  <a:gd name="T0" fmla="*/ 7 w 9"/>
                  <a:gd name="T1" fmla="*/ 0 h 4"/>
                  <a:gd name="T2" fmla="*/ 7 w 9"/>
                  <a:gd name="T3" fmla="*/ 2 h 4"/>
                  <a:gd name="T4" fmla="*/ 6 w 9"/>
                  <a:gd name="T5" fmla="*/ 2 h 4"/>
                  <a:gd name="T6" fmla="*/ 4 w 9"/>
                  <a:gd name="T7" fmla="*/ 2 h 4"/>
                  <a:gd name="T8" fmla="*/ 2 w 9"/>
                  <a:gd name="T9" fmla="*/ 2 h 4"/>
                  <a:gd name="T10" fmla="*/ 2 w 9"/>
                  <a:gd name="T11" fmla="*/ 4 h 4"/>
                  <a:gd name="T12" fmla="*/ 2 w 9"/>
                  <a:gd name="T13" fmla="*/ 4 h 4"/>
                  <a:gd name="T14" fmla="*/ 0 w 9"/>
                  <a:gd name="T15" fmla="*/ 4 h 4"/>
                  <a:gd name="T16" fmla="*/ 0 w 9"/>
                  <a:gd name="T17" fmla="*/ 4 h 4"/>
                  <a:gd name="T18" fmla="*/ 0 w 9"/>
                  <a:gd name="T19" fmla="*/ 4 h 4"/>
                  <a:gd name="T20" fmla="*/ 2 w 9"/>
                  <a:gd name="T21" fmla="*/ 4 h 4"/>
                  <a:gd name="T22" fmla="*/ 4 w 9"/>
                  <a:gd name="T23" fmla="*/ 4 h 4"/>
                  <a:gd name="T24" fmla="*/ 4 w 9"/>
                  <a:gd name="T25" fmla="*/ 4 h 4"/>
                  <a:gd name="T26" fmla="*/ 6 w 9"/>
                  <a:gd name="T27" fmla="*/ 2 h 4"/>
                  <a:gd name="T28" fmla="*/ 9 w 9"/>
                  <a:gd name="T29" fmla="*/ 0 h 4"/>
                  <a:gd name="T30" fmla="*/ 9 w 9"/>
                  <a:gd name="T31" fmla="*/ 0 h 4"/>
                  <a:gd name="T32" fmla="*/ 9 w 9"/>
                  <a:gd name="T33" fmla="*/ 0 h 4"/>
                  <a:gd name="T34" fmla="*/ 7 w 9"/>
                  <a:gd name="T3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4">
                    <a:moveTo>
                      <a:pt x="7" y="0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126">
                <a:extLst>
                  <a:ext uri="{FF2B5EF4-FFF2-40B4-BE49-F238E27FC236}">
                    <a16:creationId xmlns:a16="http://schemas.microsoft.com/office/drawing/2014/main" id="{817AF6F4-BB0E-4EC8-9A54-ADFEC57C0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225" y="2245569"/>
                <a:ext cx="13613" cy="9020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2 h 4"/>
                  <a:gd name="T4" fmla="*/ 0 w 5"/>
                  <a:gd name="T5" fmla="*/ 2 h 4"/>
                  <a:gd name="T6" fmla="*/ 0 w 5"/>
                  <a:gd name="T7" fmla="*/ 2 h 4"/>
                  <a:gd name="T8" fmla="*/ 2 w 5"/>
                  <a:gd name="T9" fmla="*/ 2 h 4"/>
                  <a:gd name="T10" fmla="*/ 0 w 5"/>
                  <a:gd name="T11" fmla="*/ 2 h 4"/>
                  <a:gd name="T12" fmla="*/ 2 w 5"/>
                  <a:gd name="T13" fmla="*/ 2 h 4"/>
                  <a:gd name="T14" fmla="*/ 2 w 5"/>
                  <a:gd name="T15" fmla="*/ 4 h 4"/>
                  <a:gd name="T16" fmla="*/ 4 w 5"/>
                  <a:gd name="T17" fmla="*/ 2 h 4"/>
                  <a:gd name="T18" fmla="*/ 5 w 5"/>
                  <a:gd name="T19" fmla="*/ 2 h 4"/>
                  <a:gd name="T20" fmla="*/ 5 w 5"/>
                  <a:gd name="T21" fmla="*/ 2 h 4"/>
                  <a:gd name="T22" fmla="*/ 4 w 5"/>
                  <a:gd name="T23" fmla="*/ 2 h 4"/>
                  <a:gd name="T24" fmla="*/ 4 w 5"/>
                  <a:gd name="T25" fmla="*/ 0 h 4"/>
                  <a:gd name="T26" fmla="*/ 4 w 5"/>
                  <a:gd name="T27" fmla="*/ 2 h 4"/>
                  <a:gd name="T28" fmla="*/ 4 w 5"/>
                  <a:gd name="T29" fmla="*/ 0 h 4"/>
                  <a:gd name="T30" fmla="*/ 2 w 5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127">
                <a:extLst>
                  <a:ext uri="{FF2B5EF4-FFF2-40B4-BE49-F238E27FC236}">
                    <a16:creationId xmlns:a16="http://schemas.microsoft.com/office/drawing/2014/main" id="{50031B95-AF1C-4AAE-9D98-B713056C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737" y="2254589"/>
                <a:ext cx="8168" cy="4510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1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128">
                <a:extLst>
                  <a:ext uri="{FF2B5EF4-FFF2-40B4-BE49-F238E27FC236}">
                    <a16:creationId xmlns:a16="http://schemas.microsoft.com/office/drawing/2014/main" id="{2D0AC91A-7837-4972-98DD-D6C314DD8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897" y="2214001"/>
                <a:ext cx="29950" cy="11274"/>
              </a:xfrm>
              <a:custGeom>
                <a:avLst/>
                <a:gdLst>
                  <a:gd name="T0" fmla="*/ 0 w 11"/>
                  <a:gd name="T1" fmla="*/ 2 h 5"/>
                  <a:gd name="T2" fmla="*/ 2 w 11"/>
                  <a:gd name="T3" fmla="*/ 3 h 5"/>
                  <a:gd name="T4" fmla="*/ 2 w 11"/>
                  <a:gd name="T5" fmla="*/ 5 h 5"/>
                  <a:gd name="T6" fmla="*/ 4 w 11"/>
                  <a:gd name="T7" fmla="*/ 3 h 5"/>
                  <a:gd name="T8" fmla="*/ 6 w 11"/>
                  <a:gd name="T9" fmla="*/ 3 h 5"/>
                  <a:gd name="T10" fmla="*/ 6 w 11"/>
                  <a:gd name="T11" fmla="*/ 3 h 5"/>
                  <a:gd name="T12" fmla="*/ 6 w 11"/>
                  <a:gd name="T13" fmla="*/ 3 h 5"/>
                  <a:gd name="T14" fmla="*/ 7 w 11"/>
                  <a:gd name="T15" fmla="*/ 3 h 5"/>
                  <a:gd name="T16" fmla="*/ 7 w 11"/>
                  <a:gd name="T17" fmla="*/ 3 h 5"/>
                  <a:gd name="T18" fmla="*/ 9 w 11"/>
                  <a:gd name="T19" fmla="*/ 2 h 5"/>
                  <a:gd name="T20" fmla="*/ 7 w 11"/>
                  <a:gd name="T21" fmla="*/ 2 h 5"/>
                  <a:gd name="T22" fmla="*/ 11 w 11"/>
                  <a:gd name="T23" fmla="*/ 0 h 5"/>
                  <a:gd name="T24" fmla="*/ 11 w 11"/>
                  <a:gd name="T25" fmla="*/ 0 h 5"/>
                  <a:gd name="T26" fmla="*/ 9 w 11"/>
                  <a:gd name="T27" fmla="*/ 0 h 5"/>
                  <a:gd name="T28" fmla="*/ 9 w 11"/>
                  <a:gd name="T29" fmla="*/ 0 h 5"/>
                  <a:gd name="T30" fmla="*/ 7 w 11"/>
                  <a:gd name="T31" fmla="*/ 0 h 5"/>
                  <a:gd name="T32" fmla="*/ 6 w 11"/>
                  <a:gd name="T33" fmla="*/ 0 h 5"/>
                  <a:gd name="T34" fmla="*/ 2 w 11"/>
                  <a:gd name="T35" fmla="*/ 0 h 5"/>
                  <a:gd name="T36" fmla="*/ 2 w 11"/>
                  <a:gd name="T37" fmla="*/ 0 h 5"/>
                  <a:gd name="T38" fmla="*/ 2 w 11"/>
                  <a:gd name="T39" fmla="*/ 0 h 5"/>
                  <a:gd name="T40" fmla="*/ 0 w 11"/>
                  <a:gd name="T41" fmla="*/ 0 h 5"/>
                  <a:gd name="T42" fmla="*/ 0 w 11"/>
                  <a:gd name="T43" fmla="*/ 0 h 5"/>
                  <a:gd name="T44" fmla="*/ 0 w 11"/>
                  <a:gd name="T45" fmla="*/ 2 h 5"/>
                  <a:gd name="T46" fmla="*/ 0 w 11"/>
                  <a:gd name="T47" fmla="*/ 2 h 5"/>
                  <a:gd name="T48" fmla="*/ 0 w 11"/>
                  <a:gd name="T4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5">
                    <a:moveTo>
                      <a:pt x="0" y="2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129">
                <a:extLst>
                  <a:ext uri="{FF2B5EF4-FFF2-40B4-BE49-F238E27FC236}">
                    <a16:creationId xmlns:a16="http://schemas.microsoft.com/office/drawing/2014/main" id="{F739B9CF-5CE5-48C2-9D2C-233626B3F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460" y="2204981"/>
                <a:ext cx="21782" cy="9020"/>
              </a:xfrm>
              <a:custGeom>
                <a:avLst/>
                <a:gdLst>
                  <a:gd name="T0" fmla="*/ 0 w 8"/>
                  <a:gd name="T1" fmla="*/ 4 h 4"/>
                  <a:gd name="T2" fmla="*/ 6 w 8"/>
                  <a:gd name="T3" fmla="*/ 4 h 4"/>
                  <a:gd name="T4" fmla="*/ 6 w 8"/>
                  <a:gd name="T5" fmla="*/ 2 h 4"/>
                  <a:gd name="T6" fmla="*/ 8 w 8"/>
                  <a:gd name="T7" fmla="*/ 2 h 4"/>
                  <a:gd name="T8" fmla="*/ 4 w 8"/>
                  <a:gd name="T9" fmla="*/ 0 h 4"/>
                  <a:gd name="T10" fmla="*/ 4 w 8"/>
                  <a:gd name="T11" fmla="*/ 0 h 4"/>
                  <a:gd name="T12" fmla="*/ 0 w 8"/>
                  <a:gd name="T13" fmla="*/ 2 h 4"/>
                  <a:gd name="T14" fmla="*/ 0 w 8"/>
                  <a:gd name="T15" fmla="*/ 2 h 4"/>
                  <a:gd name="T16" fmla="*/ 2 w 8"/>
                  <a:gd name="T17" fmla="*/ 2 h 4"/>
                  <a:gd name="T18" fmla="*/ 2 w 8"/>
                  <a:gd name="T19" fmla="*/ 2 h 4"/>
                  <a:gd name="T20" fmla="*/ 0 w 8"/>
                  <a:gd name="T21" fmla="*/ 4 h 4"/>
                  <a:gd name="T22" fmla="*/ 0 w 8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130">
                <a:extLst>
                  <a:ext uri="{FF2B5EF4-FFF2-40B4-BE49-F238E27FC236}">
                    <a16:creationId xmlns:a16="http://schemas.microsoft.com/office/drawing/2014/main" id="{FAFE926E-E447-432A-835C-8D8D16263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997" y="2193707"/>
                <a:ext cx="0" cy="451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131">
                <a:extLst>
                  <a:ext uri="{FF2B5EF4-FFF2-40B4-BE49-F238E27FC236}">
                    <a16:creationId xmlns:a16="http://schemas.microsoft.com/office/drawing/2014/main" id="{7B4B96C8-3D03-4C5F-B6B1-7848650B2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039" y="2265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132">
                <a:extLst>
                  <a:ext uri="{FF2B5EF4-FFF2-40B4-BE49-F238E27FC236}">
                    <a16:creationId xmlns:a16="http://schemas.microsoft.com/office/drawing/2014/main" id="{994F6B0D-8879-4260-BC83-93C0911A7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871" y="2279393"/>
                <a:ext cx="0" cy="4510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Rectangle 133">
                <a:extLst>
                  <a:ext uri="{FF2B5EF4-FFF2-40B4-BE49-F238E27FC236}">
                    <a16:creationId xmlns:a16="http://schemas.microsoft.com/office/drawing/2014/main" id="{2E542C81-B091-4915-A998-A5AC4FF9E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1871" y="2283903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134">
                <a:extLst>
                  <a:ext uri="{FF2B5EF4-FFF2-40B4-BE49-F238E27FC236}">
                    <a16:creationId xmlns:a16="http://schemas.microsoft.com/office/drawing/2014/main" id="{9823CBA6-BD9A-4DCB-A9E0-1C7DBD4E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695" y="2164393"/>
                <a:ext cx="19059" cy="4510"/>
              </a:xfrm>
              <a:custGeom>
                <a:avLst/>
                <a:gdLst>
                  <a:gd name="T0" fmla="*/ 1 w 7"/>
                  <a:gd name="T1" fmla="*/ 0 h 2"/>
                  <a:gd name="T2" fmla="*/ 0 w 7"/>
                  <a:gd name="T3" fmla="*/ 2 h 2"/>
                  <a:gd name="T4" fmla="*/ 0 w 7"/>
                  <a:gd name="T5" fmla="*/ 2 h 2"/>
                  <a:gd name="T6" fmla="*/ 1 w 7"/>
                  <a:gd name="T7" fmla="*/ 2 h 2"/>
                  <a:gd name="T8" fmla="*/ 3 w 7"/>
                  <a:gd name="T9" fmla="*/ 2 h 2"/>
                  <a:gd name="T10" fmla="*/ 5 w 7"/>
                  <a:gd name="T11" fmla="*/ 2 h 2"/>
                  <a:gd name="T12" fmla="*/ 5 w 7"/>
                  <a:gd name="T13" fmla="*/ 2 h 2"/>
                  <a:gd name="T14" fmla="*/ 7 w 7"/>
                  <a:gd name="T15" fmla="*/ 0 h 2"/>
                  <a:gd name="T16" fmla="*/ 7 w 7"/>
                  <a:gd name="T17" fmla="*/ 0 h 2"/>
                  <a:gd name="T18" fmla="*/ 5 w 7"/>
                  <a:gd name="T19" fmla="*/ 0 h 2"/>
                  <a:gd name="T20" fmla="*/ 1 w 7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135">
                <a:extLst>
                  <a:ext uri="{FF2B5EF4-FFF2-40B4-BE49-F238E27FC236}">
                    <a16:creationId xmlns:a16="http://schemas.microsoft.com/office/drawing/2014/main" id="{F2DC23B5-0661-478F-B21F-9E2BAB264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283" y="2103511"/>
                <a:ext cx="10891" cy="4510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Rectangle 136">
                <a:extLst>
                  <a:ext uri="{FF2B5EF4-FFF2-40B4-BE49-F238E27FC236}">
                    <a16:creationId xmlns:a16="http://schemas.microsoft.com/office/drawing/2014/main" id="{F603D0DC-8D6A-4748-96AD-05FEB8A06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989" y="2094492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137">
                <a:extLst>
                  <a:ext uri="{FF2B5EF4-FFF2-40B4-BE49-F238E27FC236}">
                    <a16:creationId xmlns:a16="http://schemas.microsoft.com/office/drawing/2014/main" id="{310AFD1F-2C32-4889-A988-BC918024B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796" y="2155374"/>
                <a:ext cx="2723" cy="4510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Rectangle 138">
                <a:extLst>
                  <a:ext uri="{FF2B5EF4-FFF2-40B4-BE49-F238E27FC236}">
                    <a16:creationId xmlns:a16="http://schemas.microsoft.com/office/drawing/2014/main" id="{702F9F29-347E-41B9-A26F-C332122D5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796" y="2159883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139">
                <a:extLst>
                  <a:ext uri="{FF2B5EF4-FFF2-40B4-BE49-F238E27FC236}">
                    <a16:creationId xmlns:a16="http://schemas.microsoft.com/office/drawing/2014/main" id="{54BF99D3-5EBD-434C-974B-FC0E70A86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065" y="2491353"/>
                <a:ext cx="272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Rectangle 140">
                <a:extLst>
                  <a:ext uri="{FF2B5EF4-FFF2-40B4-BE49-F238E27FC236}">
                    <a16:creationId xmlns:a16="http://schemas.microsoft.com/office/drawing/2014/main" id="{3D7B84DD-38F4-441D-8523-F75920679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805" y="2144099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141">
                <a:extLst>
                  <a:ext uri="{FF2B5EF4-FFF2-40B4-BE49-F238E27FC236}">
                    <a16:creationId xmlns:a16="http://schemas.microsoft.com/office/drawing/2014/main" id="{7BDCF52F-EA06-4C36-975A-249D3385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72" y="2577039"/>
                <a:ext cx="46286" cy="24804"/>
              </a:xfrm>
              <a:custGeom>
                <a:avLst/>
                <a:gdLst>
                  <a:gd name="T0" fmla="*/ 6 w 17"/>
                  <a:gd name="T1" fmla="*/ 7 h 11"/>
                  <a:gd name="T2" fmla="*/ 8 w 17"/>
                  <a:gd name="T3" fmla="*/ 9 h 11"/>
                  <a:gd name="T4" fmla="*/ 10 w 17"/>
                  <a:gd name="T5" fmla="*/ 9 h 11"/>
                  <a:gd name="T6" fmla="*/ 11 w 17"/>
                  <a:gd name="T7" fmla="*/ 9 h 11"/>
                  <a:gd name="T8" fmla="*/ 13 w 17"/>
                  <a:gd name="T9" fmla="*/ 11 h 11"/>
                  <a:gd name="T10" fmla="*/ 15 w 17"/>
                  <a:gd name="T11" fmla="*/ 11 h 11"/>
                  <a:gd name="T12" fmla="*/ 17 w 17"/>
                  <a:gd name="T13" fmla="*/ 11 h 11"/>
                  <a:gd name="T14" fmla="*/ 17 w 17"/>
                  <a:gd name="T15" fmla="*/ 9 h 11"/>
                  <a:gd name="T16" fmla="*/ 17 w 17"/>
                  <a:gd name="T17" fmla="*/ 9 h 11"/>
                  <a:gd name="T18" fmla="*/ 17 w 17"/>
                  <a:gd name="T19" fmla="*/ 7 h 11"/>
                  <a:gd name="T20" fmla="*/ 17 w 17"/>
                  <a:gd name="T21" fmla="*/ 7 h 11"/>
                  <a:gd name="T22" fmla="*/ 15 w 17"/>
                  <a:gd name="T23" fmla="*/ 7 h 11"/>
                  <a:gd name="T24" fmla="*/ 13 w 17"/>
                  <a:gd name="T25" fmla="*/ 7 h 11"/>
                  <a:gd name="T26" fmla="*/ 13 w 17"/>
                  <a:gd name="T27" fmla="*/ 5 h 11"/>
                  <a:gd name="T28" fmla="*/ 8 w 17"/>
                  <a:gd name="T29" fmla="*/ 2 h 11"/>
                  <a:gd name="T30" fmla="*/ 6 w 17"/>
                  <a:gd name="T31" fmla="*/ 2 h 11"/>
                  <a:gd name="T32" fmla="*/ 4 w 17"/>
                  <a:gd name="T33" fmla="*/ 2 h 11"/>
                  <a:gd name="T34" fmla="*/ 4 w 17"/>
                  <a:gd name="T35" fmla="*/ 0 h 11"/>
                  <a:gd name="T36" fmla="*/ 2 w 17"/>
                  <a:gd name="T37" fmla="*/ 0 h 11"/>
                  <a:gd name="T38" fmla="*/ 0 w 17"/>
                  <a:gd name="T39" fmla="*/ 0 h 11"/>
                  <a:gd name="T40" fmla="*/ 0 w 17"/>
                  <a:gd name="T41" fmla="*/ 2 h 11"/>
                  <a:gd name="T42" fmla="*/ 0 w 17"/>
                  <a:gd name="T43" fmla="*/ 2 h 11"/>
                  <a:gd name="T44" fmla="*/ 6 w 17"/>
                  <a:gd name="T45" fmla="*/ 5 h 11"/>
                  <a:gd name="T46" fmla="*/ 6 w 17"/>
                  <a:gd name="T47" fmla="*/ 5 h 11"/>
                  <a:gd name="T48" fmla="*/ 6 w 17"/>
                  <a:gd name="T49" fmla="*/ 7 h 11"/>
                  <a:gd name="T50" fmla="*/ 6 w 17"/>
                  <a:gd name="T5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11">
                    <a:moveTo>
                      <a:pt x="6" y="7"/>
                    </a:moveTo>
                    <a:lnTo>
                      <a:pt x="8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142">
                <a:extLst>
                  <a:ext uri="{FF2B5EF4-FFF2-40B4-BE49-F238E27FC236}">
                    <a16:creationId xmlns:a16="http://schemas.microsoft.com/office/drawing/2014/main" id="{2319C24B-0883-4D3D-9D7D-1C82A6A35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561" y="2646941"/>
                <a:ext cx="0" cy="6765"/>
              </a:xfrm>
              <a:custGeom>
                <a:avLst/>
                <a:gdLst>
                  <a:gd name="T0" fmla="*/ 3 h 3"/>
                  <a:gd name="T1" fmla="*/ 1 h 3"/>
                  <a:gd name="T2" fmla="*/ 0 h 3"/>
                  <a:gd name="T3" fmla="*/ 0 h 3"/>
                  <a:gd name="T4" fmla="*/ 0 h 3"/>
                  <a:gd name="T5" fmla="*/ 0 h 3"/>
                  <a:gd name="T6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143">
                <a:extLst>
                  <a:ext uri="{FF2B5EF4-FFF2-40B4-BE49-F238E27FC236}">
                    <a16:creationId xmlns:a16="http://schemas.microsoft.com/office/drawing/2014/main" id="{CB5D5F3B-335A-40E5-939D-044C6CCA7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107" y="2547725"/>
                <a:ext cx="127966" cy="110490"/>
              </a:xfrm>
              <a:custGeom>
                <a:avLst/>
                <a:gdLst>
                  <a:gd name="T0" fmla="*/ 47 w 47"/>
                  <a:gd name="T1" fmla="*/ 36 h 49"/>
                  <a:gd name="T2" fmla="*/ 41 w 47"/>
                  <a:gd name="T3" fmla="*/ 38 h 49"/>
                  <a:gd name="T4" fmla="*/ 39 w 47"/>
                  <a:gd name="T5" fmla="*/ 38 h 49"/>
                  <a:gd name="T6" fmla="*/ 41 w 47"/>
                  <a:gd name="T7" fmla="*/ 36 h 49"/>
                  <a:gd name="T8" fmla="*/ 43 w 47"/>
                  <a:gd name="T9" fmla="*/ 33 h 49"/>
                  <a:gd name="T10" fmla="*/ 47 w 47"/>
                  <a:gd name="T11" fmla="*/ 31 h 49"/>
                  <a:gd name="T12" fmla="*/ 41 w 47"/>
                  <a:gd name="T13" fmla="*/ 31 h 49"/>
                  <a:gd name="T14" fmla="*/ 41 w 47"/>
                  <a:gd name="T15" fmla="*/ 29 h 49"/>
                  <a:gd name="T16" fmla="*/ 41 w 47"/>
                  <a:gd name="T17" fmla="*/ 27 h 49"/>
                  <a:gd name="T18" fmla="*/ 45 w 47"/>
                  <a:gd name="T19" fmla="*/ 24 h 49"/>
                  <a:gd name="T20" fmla="*/ 43 w 47"/>
                  <a:gd name="T21" fmla="*/ 22 h 49"/>
                  <a:gd name="T22" fmla="*/ 34 w 47"/>
                  <a:gd name="T23" fmla="*/ 24 h 49"/>
                  <a:gd name="T24" fmla="*/ 34 w 47"/>
                  <a:gd name="T25" fmla="*/ 20 h 49"/>
                  <a:gd name="T26" fmla="*/ 32 w 47"/>
                  <a:gd name="T27" fmla="*/ 22 h 49"/>
                  <a:gd name="T28" fmla="*/ 29 w 47"/>
                  <a:gd name="T29" fmla="*/ 18 h 49"/>
                  <a:gd name="T30" fmla="*/ 32 w 47"/>
                  <a:gd name="T31" fmla="*/ 16 h 49"/>
                  <a:gd name="T32" fmla="*/ 29 w 47"/>
                  <a:gd name="T33" fmla="*/ 15 h 49"/>
                  <a:gd name="T34" fmla="*/ 23 w 47"/>
                  <a:gd name="T35" fmla="*/ 18 h 49"/>
                  <a:gd name="T36" fmla="*/ 25 w 47"/>
                  <a:gd name="T37" fmla="*/ 15 h 49"/>
                  <a:gd name="T38" fmla="*/ 30 w 47"/>
                  <a:gd name="T39" fmla="*/ 9 h 49"/>
                  <a:gd name="T40" fmla="*/ 32 w 47"/>
                  <a:gd name="T41" fmla="*/ 7 h 49"/>
                  <a:gd name="T42" fmla="*/ 36 w 47"/>
                  <a:gd name="T43" fmla="*/ 4 h 49"/>
                  <a:gd name="T44" fmla="*/ 38 w 47"/>
                  <a:gd name="T45" fmla="*/ 4 h 49"/>
                  <a:gd name="T46" fmla="*/ 38 w 47"/>
                  <a:gd name="T47" fmla="*/ 0 h 49"/>
                  <a:gd name="T48" fmla="*/ 34 w 47"/>
                  <a:gd name="T49" fmla="*/ 2 h 49"/>
                  <a:gd name="T50" fmla="*/ 30 w 47"/>
                  <a:gd name="T51" fmla="*/ 4 h 49"/>
                  <a:gd name="T52" fmla="*/ 29 w 47"/>
                  <a:gd name="T53" fmla="*/ 6 h 49"/>
                  <a:gd name="T54" fmla="*/ 25 w 47"/>
                  <a:gd name="T55" fmla="*/ 7 h 49"/>
                  <a:gd name="T56" fmla="*/ 23 w 47"/>
                  <a:gd name="T57" fmla="*/ 9 h 49"/>
                  <a:gd name="T58" fmla="*/ 21 w 47"/>
                  <a:gd name="T59" fmla="*/ 13 h 49"/>
                  <a:gd name="T60" fmla="*/ 20 w 47"/>
                  <a:gd name="T61" fmla="*/ 15 h 49"/>
                  <a:gd name="T62" fmla="*/ 16 w 47"/>
                  <a:gd name="T63" fmla="*/ 20 h 49"/>
                  <a:gd name="T64" fmla="*/ 14 w 47"/>
                  <a:gd name="T65" fmla="*/ 22 h 49"/>
                  <a:gd name="T66" fmla="*/ 14 w 47"/>
                  <a:gd name="T67" fmla="*/ 24 h 49"/>
                  <a:gd name="T68" fmla="*/ 14 w 47"/>
                  <a:gd name="T69" fmla="*/ 24 h 49"/>
                  <a:gd name="T70" fmla="*/ 7 w 47"/>
                  <a:gd name="T71" fmla="*/ 29 h 49"/>
                  <a:gd name="T72" fmla="*/ 5 w 47"/>
                  <a:gd name="T73" fmla="*/ 29 h 49"/>
                  <a:gd name="T74" fmla="*/ 9 w 47"/>
                  <a:gd name="T75" fmla="*/ 29 h 49"/>
                  <a:gd name="T76" fmla="*/ 1 w 47"/>
                  <a:gd name="T77" fmla="*/ 36 h 49"/>
                  <a:gd name="T78" fmla="*/ 1 w 47"/>
                  <a:gd name="T79" fmla="*/ 38 h 49"/>
                  <a:gd name="T80" fmla="*/ 12 w 47"/>
                  <a:gd name="T81" fmla="*/ 38 h 49"/>
                  <a:gd name="T82" fmla="*/ 18 w 47"/>
                  <a:gd name="T83" fmla="*/ 40 h 49"/>
                  <a:gd name="T84" fmla="*/ 23 w 47"/>
                  <a:gd name="T85" fmla="*/ 38 h 49"/>
                  <a:gd name="T86" fmla="*/ 25 w 47"/>
                  <a:gd name="T87" fmla="*/ 38 h 49"/>
                  <a:gd name="T88" fmla="*/ 23 w 47"/>
                  <a:gd name="T89" fmla="*/ 40 h 49"/>
                  <a:gd name="T90" fmla="*/ 29 w 47"/>
                  <a:gd name="T91" fmla="*/ 38 h 49"/>
                  <a:gd name="T92" fmla="*/ 32 w 47"/>
                  <a:gd name="T93" fmla="*/ 40 h 49"/>
                  <a:gd name="T94" fmla="*/ 25 w 47"/>
                  <a:gd name="T95" fmla="*/ 44 h 49"/>
                  <a:gd name="T96" fmla="*/ 21 w 47"/>
                  <a:gd name="T97" fmla="*/ 45 h 49"/>
                  <a:gd name="T98" fmla="*/ 27 w 47"/>
                  <a:gd name="T99" fmla="*/ 45 h 49"/>
                  <a:gd name="T100" fmla="*/ 32 w 47"/>
                  <a:gd name="T101" fmla="*/ 42 h 49"/>
                  <a:gd name="T102" fmla="*/ 38 w 47"/>
                  <a:gd name="T103" fmla="*/ 36 h 49"/>
                  <a:gd name="T104" fmla="*/ 38 w 47"/>
                  <a:gd name="T105" fmla="*/ 42 h 49"/>
                  <a:gd name="T106" fmla="*/ 36 w 47"/>
                  <a:gd name="T107" fmla="*/ 47 h 49"/>
                  <a:gd name="T108" fmla="*/ 38 w 47"/>
                  <a:gd name="T109" fmla="*/ 45 h 49"/>
                  <a:gd name="T110" fmla="*/ 38 w 47"/>
                  <a:gd name="T111" fmla="*/ 49 h 49"/>
                  <a:gd name="T112" fmla="*/ 43 w 47"/>
                  <a:gd name="T113" fmla="*/ 47 h 49"/>
                  <a:gd name="T114" fmla="*/ 47 w 47"/>
                  <a:gd name="T115" fmla="*/ 38 h 49"/>
                  <a:gd name="T116" fmla="*/ 43 w 47"/>
                  <a:gd name="T117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" h="49">
                    <a:moveTo>
                      <a:pt x="45" y="36"/>
                    </a:moveTo>
                    <a:lnTo>
                      <a:pt x="45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3" y="36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7" y="16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9" y="27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5" y="38"/>
                    </a:lnTo>
                    <a:lnTo>
                      <a:pt x="9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8" y="40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7" y="40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9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5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8" y="44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3" y="44"/>
                    </a:lnTo>
                    <a:lnTo>
                      <a:pt x="45" y="42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38"/>
                    </a:lnTo>
                    <a:lnTo>
                      <a:pt x="4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144">
                <a:extLst>
                  <a:ext uri="{FF2B5EF4-FFF2-40B4-BE49-F238E27FC236}">
                    <a16:creationId xmlns:a16="http://schemas.microsoft.com/office/drawing/2014/main" id="{D6FA4847-6732-447F-9401-E14EA072C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645" y="2642431"/>
                <a:ext cx="43563" cy="24804"/>
              </a:xfrm>
              <a:custGeom>
                <a:avLst/>
                <a:gdLst>
                  <a:gd name="T0" fmla="*/ 9 w 16"/>
                  <a:gd name="T1" fmla="*/ 11 h 11"/>
                  <a:gd name="T2" fmla="*/ 10 w 16"/>
                  <a:gd name="T3" fmla="*/ 11 h 11"/>
                  <a:gd name="T4" fmla="*/ 10 w 16"/>
                  <a:gd name="T5" fmla="*/ 11 h 11"/>
                  <a:gd name="T6" fmla="*/ 10 w 16"/>
                  <a:gd name="T7" fmla="*/ 11 h 11"/>
                  <a:gd name="T8" fmla="*/ 12 w 16"/>
                  <a:gd name="T9" fmla="*/ 9 h 11"/>
                  <a:gd name="T10" fmla="*/ 12 w 16"/>
                  <a:gd name="T11" fmla="*/ 9 h 11"/>
                  <a:gd name="T12" fmla="*/ 14 w 16"/>
                  <a:gd name="T13" fmla="*/ 7 h 11"/>
                  <a:gd name="T14" fmla="*/ 16 w 16"/>
                  <a:gd name="T15" fmla="*/ 7 h 11"/>
                  <a:gd name="T16" fmla="*/ 16 w 16"/>
                  <a:gd name="T17" fmla="*/ 7 h 11"/>
                  <a:gd name="T18" fmla="*/ 12 w 16"/>
                  <a:gd name="T19" fmla="*/ 5 h 11"/>
                  <a:gd name="T20" fmla="*/ 9 w 16"/>
                  <a:gd name="T21" fmla="*/ 7 h 11"/>
                  <a:gd name="T22" fmla="*/ 9 w 16"/>
                  <a:gd name="T23" fmla="*/ 5 h 11"/>
                  <a:gd name="T24" fmla="*/ 7 w 16"/>
                  <a:gd name="T25" fmla="*/ 5 h 11"/>
                  <a:gd name="T26" fmla="*/ 5 w 16"/>
                  <a:gd name="T27" fmla="*/ 5 h 11"/>
                  <a:gd name="T28" fmla="*/ 3 w 16"/>
                  <a:gd name="T29" fmla="*/ 5 h 11"/>
                  <a:gd name="T30" fmla="*/ 3 w 16"/>
                  <a:gd name="T31" fmla="*/ 5 h 11"/>
                  <a:gd name="T32" fmla="*/ 3 w 16"/>
                  <a:gd name="T33" fmla="*/ 3 h 11"/>
                  <a:gd name="T34" fmla="*/ 1 w 16"/>
                  <a:gd name="T35" fmla="*/ 3 h 11"/>
                  <a:gd name="T36" fmla="*/ 3 w 16"/>
                  <a:gd name="T37" fmla="*/ 2 h 11"/>
                  <a:gd name="T38" fmla="*/ 5 w 16"/>
                  <a:gd name="T39" fmla="*/ 0 h 11"/>
                  <a:gd name="T40" fmla="*/ 3 w 16"/>
                  <a:gd name="T41" fmla="*/ 0 h 11"/>
                  <a:gd name="T42" fmla="*/ 1 w 16"/>
                  <a:gd name="T43" fmla="*/ 2 h 11"/>
                  <a:gd name="T44" fmla="*/ 0 w 16"/>
                  <a:gd name="T45" fmla="*/ 3 h 11"/>
                  <a:gd name="T46" fmla="*/ 1 w 16"/>
                  <a:gd name="T47" fmla="*/ 3 h 11"/>
                  <a:gd name="T48" fmla="*/ 1 w 16"/>
                  <a:gd name="T49" fmla="*/ 5 h 11"/>
                  <a:gd name="T50" fmla="*/ 1 w 16"/>
                  <a:gd name="T51" fmla="*/ 7 h 11"/>
                  <a:gd name="T52" fmla="*/ 3 w 16"/>
                  <a:gd name="T53" fmla="*/ 7 h 11"/>
                  <a:gd name="T54" fmla="*/ 3 w 16"/>
                  <a:gd name="T55" fmla="*/ 7 h 11"/>
                  <a:gd name="T56" fmla="*/ 5 w 16"/>
                  <a:gd name="T57" fmla="*/ 9 h 11"/>
                  <a:gd name="T58" fmla="*/ 7 w 16"/>
                  <a:gd name="T59" fmla="*/ 9 h 11"/>
                  <a:gd name="T60" fmla="*/ 7 w 16"/>
                  <a:gd name="T61" fmla="*/ 9 h 11"/>
                  <a:gd name="T62" fmla="*/ 7 w 16"/>
                  <a:gd name="T63" fmla="*/ 9 h 11"/>
                  <a:gd name="T64" fmla="*/ 9 w 16"/>
                  <a:gd name="T65" fmla="*/ 9 h 11"/>
                  <a:gd name="T66" fmla="*/ 9 w 16"/>
                  <a:gd name="T67" fmla="*/ 9 h 11"/>
                  <a:gd name="T68" fmla="*/ 9 w 16"/>
                  <a:gd name="T6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11">
                    <a:moveTo>
                      <a:pt x="9" y="11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145">
                <a:extLst>
                  <a:ext uri="{FF2B5EF4-FFF2-40B4-BE49-F238E27FC236}">
                    <a16:creationId xmlns:a16="http://schemas.microsoft.com/office/drawing/2014/main" id="{7FBCB46E-B3E3-4A3F-BC51-4549B901C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654" y="2646941"/>
                <a:ext cx="32672" cy="31569"/>
              </a:xfrm>
              <a:custGeom>
                <a:avLst/>
                <a:gdLst>
                  <a:gd name="T0" fmla="*/ 11 w 12"/>
                  <a:gd name="T1" fmla="*/ 7 h 14"/>
                  <a:gd name="T2" fmla="*/ 11 w 12"/>
                  <a:gd name="T3" fmla="*/ 9 h 14"/>
                  <a:gd name="T4" fmla="*/ 11 w 12"/>
                  <a:gd name="T5" fmla="*/ 7 h 14"/>
                  <a:gd name="T6" fmla="*/ 7 w 12"/>
                  <a:gd name="T7" fmla="*/ 9 h 14"/>
                  <a:gd name="T8" fmla="*/ 7 w 12"/>
                  <a:gd name="T9" fmla="*/ 9 h 14"/>
                  <a:gd name="T10" fmla="*/ 9 w 12"/>
                  <a:gd name="T11" fmla="*/ 7 h 14"/>
                  <a:gd name="T12" fmla="*/ 7 w 12"/>
                  <a:gd name="T13" fmla="*/ 7 h 14"/>
                  <a:gd name="T14" fmla="*/ 9 w 12"/>
                  <a:gd name="T15" fmla="*/ 3 h 14"/>
                  <a:gd name="T16" fmla="*/ 11 w 12"/>
                  <a:gd name="T17" fmla="*/ 1 h 14"/>
                  <a:gd name="T18" fmla="*/ 11 w 12"/>
                  <a:gd name="T19" fmla="*/ 0 h 14"/>
                  <a:gd name="T20" fmla="*/ 11 w 12"/>
                  <a:gd name="T21" fmla="*/ 0 h 14"/>
                  <a:gd name="T22" fmla="*/ 11 w 12"/>
                  <a:gd name="T23" fmla="*/ 0 h 14"/>
                  <a:gd name="T24" fmla="*/ 9 w 12"/>
                  <a:gd name="T25" fmla="*/ 0 h 14"/>
                  <a:gd name="T26" fmla="*/ 9 w 12"/>
                  <a:gd name="T27" fmla="*/ 0 h 14"/>
                  <a:gd name="T28" fmla="*/ 9 w 12"/>
                  <a:gd name="T29" fmla="*/ 1 h 14"/>
                  <a:gd name="T30" fmla="*/ 7 w 12"/>
                  <a:gd name="T31" fmla="*/ 3 h 14"/>
                  <a:gd name="T32" fmla="*/ 5 w 12"/>
                  <a:gd name="T33" fmla="*/ 5 h 14"/>
                  <a:gd name="T34" fmla="*/ 3 w 12"/>
                  <a:gd name="T35" fmla="*/ 5 h 14"/>
                  <a:gd name="T36" fmla="*/ 2 w 12"/>
                  <a:gd name="T37" fmla="*/ 7 h 14"/>
                  <a:gd name="T38" fmla="*/ 2 w 12"/>
                  <a:gd name="T39" fmla="*/ 9 h 14"/>
                  <a:gd name="T40" fmla="*/ 0 w 12"/>
                  <a:gd name="T41" fmla="*/ 10 h 14"/>
                  <a:gd name="T42" fmla="*/ 0 w 12"/>
                  <a:gd name="T43" fmla="*/ 10 h 14"/>
                  <a:gd name="T44" fmla="*/ 0 w 12"/>
                  <a:gd name="T45" fmla="*/ 12 h 14"/>
                  <a:gd name="T46" fmla="*/ 0 w 12"/>
                  <a:gd name="T47" fmla="*/ 12 h 14"/>
                  <a:gd name="T48" fmla="*/ 2 w 12"/>
                  <a:gd name="T49" fmla="*/ 14 h 14"/>
                  <a:gd name="T50" fmla="*/ 3 w 12"/>
                  <a:gd name="T51" fmla="*/ 12 h 14"/>
                  <a:gd name="T52" fmla="*/ 5 w 12"/>
                  <a:gd name="T53" fmla="*/ 12 h 14"/>
                  <a:gd name="T54" fmla="*/ 9 w 12"/>
                  <a:gd name="T55" fmla="*/ 12 h 14"/>
                  <a:gd name="T56" fmla="*/ 9 w 12"/>
                  <a:gd name="T57" fmla="*/ 10 h 14"/>
                  <a:gd name="T58" fmla="*/ 11 w 12"/>
                  <a:gd name="T59" fmla="*/ 10 h 14"/>
                  <a:gd name="T60" fmla="*/ 11 w 12"/>
                  <a:gd name="T61" fmla="*/ 10 h 14"/>
                  <a:gd name="T62" fmla="*/ 12 w 12"/>
                  <a:gd name="T63" fmla="*/ 9 h 14"/>
                  <a:gd name="T64" fmla="*/ 11 w 12"/>
                  <a:gd name="T65" fmla="*/ 9 h 14"/>
                  <a:gd name="T66" fmla="*/ 12 w 12"/>
                  <a:gd name="T67" fmla="*/ 7 h 14"/>
                  <a:gd name="T68" fmla="*/ 11 w 12"/>
                  <a:gd name="T6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4">
                    <a:moveTo>
                      <a:pt x="11" y="7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146">
                <a:extLst>
                  <a:ext uri="{FF2B5EF4-FFF2-40B4-BE49-F238E27FC236}">
                    <a16:creationId xmlns:a16="http://schemas.microsoft.com/office/drawing/2014/main" id="{08D44F0E-51DB-4629-A34E-279D3693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2712" y="2295177"/>
                <a:ext cx="10891" cy="4510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2 w 4"/>
                  <a:gd name="T15" fmla="*/ 2 h 2"/>
                  <a:gd name="T16" fmla="*/ 4 w 4"/>
                  <a:gd name="T17" fmla="*/ 2 h 2"/>
                  <a:gd name="T18" fmla="*/ 2 w 4"/>
                  <a:gd name="T19" fmla="*/ 2 h 2"/>
                  <a:gd name="T20" fmla="*/ 0 w 4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147">
                <a:extLst>
                  <a:ext uri="{FF2B5EF4-FFF2-40B4-BE49-F238E27FC236}">
                    <a16:creationId xmlns:a16="http://schemas.microsoft.com/office/drawing/2014/main" id="{214CBB42-E3A0-4F4A-855C-8796C789F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435" y="2123805"/>
                <a:ext cx="59899" cy="29314"/>
              </a:xfrm>
              <a:custGeom>
                <a:avLst/>
                <a:gdLst>
                  <a:gd name="T0" fmla="*/ 22 w 22"/>
                  <a:gd name="T1" fmla="*/ 11 h 13"/>
                  <a:gd name="T2" fmla="*/ 22 w 22"/>
                  <a:gd name="T3" fmla="*/ 11 h 13"/>
                  <a:gd name="T4" fmla="*/ 20 w 22"/>
                  <a:gd name="T5" fmla="*/ 9 h 13"/>
                  <a:gd name="T6" fmla="*/ 20 w 22"/>
                  <a:gd name="T7" fmla="*/ 7 h 13"/>
                  <a:gd name="T8" fmla="*/ 20 w 22"/>
                  <a:gd name="T9" fmla="*/ 7 h 13"/>
                  <a:gd name="T10" fmla="*/ 18 w 22"/>
                  <a:gd name="T11" fmla="*/ 4 h 13"/>
                  <a:gd name="T12" fmla="*/ 18 w 22"/>
                  <a:gd name="T13" fmla="*/ 2 h 13"/>
                  <a:gd name="T14" fmla="*/ 18 w 22"/>
                  <a:gd name="T15" fmla="*/ 2 h 13"/>
                  <a:gd name="T16" fmla="*/ 18 w 22"/>
                  <a:gd name="T17" fmla="*/ 2 h 13"/>
                  <a:gd name="T18" fmla="*/ 18 w 22"/>
                  <a:gd name="T19" fmla="*/ 0 h 13"/>
                  <a:gd name="T20" fmla="*/ 17 w 22"/>
                  <a:gd name="T21" fmla="*/ 0 h 13"/>
                  <a:gd name="T22" fmla="*/ 15 w 22"/>
                  <a:gd name="T23" fmla="*/ 0 h 13"/>
                  <a:gd name="T24" fmla="*/ 13 w 22"/>
                  <a:gd name="T25" fmla="*/ 4 h 13"/>
                  <a:gd name="T26" fmla="*/ 11 w 22"/>
                  <a:gd name="T27" fmla="*/ 2 h 13"/>
                  <a:gd name="T28" fmla="*/ 11 w 22"/>
                  <a:gd name="T29" fmla="*/ 4 h 13"/>
                  <a:gd name="T30" fmla="*/ 9 w 22"/>
                  <a:gd name="T31" fmla="*/ 4 h 13"/>
                  <a:gd name="T32" fmla="*/ 8 w 22"/>
                  <a:gd name="T33" fmla="*/ 5 h 13"/>
                  <a:gd name="T34" fmla="*/ 8 w 22"/>
                  <a:gd name="T35" fmla="*/ 5 h 13"/>
                  <a:gd name="T36" fmla="*/ 4 w 22"/>
                  <a:gd name="T37" fmla="*/ 5 h 13"/>
                  <a:gd name="T38" fmla="*/ 2 w 22"/>
                  <a:gd name="T39" fmla="*/ 7 h 13"/>
                  <a:gd name="T40" fmla="*/ 0 w 22"/>
                  <a:gd name="T41" fmla="*/ 9 h 13"/>
                  <a:gd name="T42" fmla="*/ 2 w 22"/>
                  <a:gd name="T43" fmla="*/ 7 h 13"/>
                  <a:gd name="T44" fmla="*/ 4 w 22"/>
                  <a:gd name="T45" fmla="*/ 7 h 13"/>
                  <a:gd name="T46" fmla="*/ 4 w 22"/>
                  <a:gd name="T47" fmla="*/ 9 h 13"/>
                  <a:gd name="T48" fmla="*/ 6 w 22"/>
                  <a:gd name="T49" fmla="*/ 9 h 13"/>
                  <a:gd name="T50" fmla="*/ 6 w 22"/>
                  <a:gd name="T51" fmla="*/ 9 h 13"/>
                  <a:gd name="T52" fmla="*/ 6 w 22"/>
                  <a:gd name="T53" fmla="*/ 11 h 13"/>
                  <a:gd name="T54" fmla="*/ 8 w 22"/>
                  <a:gd name="T55" fmla="*/ 11 h 13"/>
                  <a:gd name="T56" fmla="*/ 9 w 22"/>
                  <a:gd name="T57" fmla="*/ 13 h 13"/>
                  <a:gd name="T58" fmla="*/ 11 w 22"/>
                  <a:gd name="T59" fmla="*/ 13 h 13"/>
                  <a:gd name="T60" fmla="*/ 11 w 22"/>
                  <a:gd name="T61" fmla="*/ 13 h 13"/>
                  <a:gd name="T62" fmla="*/ 13 w 22"/>
                  <a:gd name="T63" fmla="*/ 13 h 13"/>
                  <a:gd name="T64" fmla="*/ 17 w 22"/>
                  <a:gd name="T65" fmla="*/ 13 h 13"/>
                  <a:gd name="T66" fmla="*/ 20 w 22"/>
                  <a:gd name="T67" fmla="*/ 11 h 13"/>
                  <a:gd name="T68" fmla="*/ 20 w 22"/>
                  <a:gd name="T6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3">
                    <a:moveTo>
                      <a:pt x="20" y="13"/>
                    </a:move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148">
                <a:extLst>
                  <a:ext uri="{FF2B5EF4-FFF2-40B4-BE49-F238E27FC236}">
                    <a16:creationId xmlns:a16="http://schemas.microsoft.com/office/drawing/2014/main" id="{84BC5CB3-D232-41BA-BDC8-CC398A280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443" y="2006551"/>
                <a:ext cx="182420" cy="63137"/>
              </a:xfrm>
              <a:custGeom>
                <a:avLst/>
                <a:gdLst>
                  <a:gd name="T0" fmla="*/ 2 w 67"/>
                  <a:gd name="T1" fmla="*/ 21 h 28"/>
                  <a:gd name="T2" fmla="*/ 5 w 67"/>
                  <a:gd name="T3" fmla="*/ 21 h 28"/>
                  <a:gd name="T4" fmla="*/ 5 w 67"/>
                  <a:gd name="T5" fmla="*/ 23 h 28"/>
                  <a:gd name="T6" fmla="*/ 4 w 67"/>
                  <a:gd name="T7" fmla="*/ 28 h 28"/>
                  <a:gd name="T8" fmla="*/ 7 w 67"/>
                  <a:gd name="T9" fmla="*/ 28 h 28"/>
                  <a:gd name="T10" fmla="*/ 13 w 67"/>
                  <a:gd name="T11" fmla="*/ 27 h 28"/>
                  <a:gd name="T12" fmla="*/ 14 w 67"/>
                  <a:gd name="T13" fmla="*/ 27 h 28"/>
                  <a:gd name="T14" fmla="*/ 16 w 67"/>
                  <a:gd name="T15" fmla="*/ 27 h 28"/>
                  <a:gd name="T16" fmla="*/ 18 w 67"/>
                  <a:gd name="T17" fmla="*/ 27 h 28"/>
                  <a:gd name="T18" fmla="*/ 22 w 67"/>
                  <a:gd name="T19" fmla="*/ 25 h 28"/>
                  <a:gd name="T20" fmla="*/ 23 w 67"/>
                  <a:gd name="T21" fmla="*/ 25 h 28"/>
                  <a:gd name="T22" fmla="*/ 29 w 67"/>
                  <a:gd name="T23" fmla="*/ 21 h 28"/>
                  <a:gd name="T24" fmla="*/ 31 w 67"/>
                  <a:gd name="T25" fmla="*/ 21 h 28"/>
                  <a:gd name="T26" fmla="*/ 34 w 67"/>
                  <a:gd name="T27" fmla="*/ 19 h 28"/>
                  <a:gd name="T28" fmla="*/ 38 w 67"/>
                  <a:gd name="T29" fmla="*/ 18 h 28"/>
                  <a:gd name="T30" fmla="*/ 43 w 67"/>
                  <a:gd name="T31" fmla="*/ 18 h 28"/>
                  <a:gd name="T32" fmla="*/ 51 w 67"/>
                  <a:gd name="T33" fmla="*/ 14 h 28"/>
                  <a:gd name="T34" fmla="*/ 56 w 67"/>
                  <a:gd name="T35" fmla="*/ 14 h 28"/>
                  <a:gd name="T36" fmla="*/ 67 w 67"/>
                  <a:gd name="T37" fmla="*/ 10 h 28"/>
                  <a:gd name="T38" fmla="*/ 65 w 67"/>
                  <a:gd name="T39" fmla="*/ 9 h 28"/>
                  <a:gd name="T40" fmla="*/ 63 w 67"/>
                  <a:gd name="T41" fmla="*/ 7 h 28"/>
                  <a:gd name="T42" fmla="*/ 63 w 67"/>
                  <a:gd name="T43" fmla="*/ 5 h 28"/>
                  <a:gd name="T44" fmla="*/ 56 w 67"/>
                  <a:gd name="T45" fmla="*/ 5 h 28"/>
                  <a:gd name="T46" fmla="*/ 54 w 67"/>
                  <a:gd name="T47" fmla="*/ 5 h 28"/>
                  <a:gd name="T48" fmla="*/ 54 w 67"/>
                  <a:gd name="T49" fmla="*/ 5 h 28"/>
                  <a:gd name="T50" fmla="*/ 54 w 67"/>
                  <a:gd name="T51" fmla="*/ 3 h 28"/>
                  <a:gd name="T52" fmla="*/ 51 w 67"/>
                  <a:gd name="T53" fmla="*/ 5 h 28"/>
                  <a:gd name="T54" fmla="*/ 52 w 67"/>
                  <a:gd name="T55" fmla="*/ 3 h 28"/>
                  <a:gd name="T56" fmla="*/ 51 w 67"/>
                  <a:gd name="T57" fmla="*/ 1 h 28"/>
                  <a:gd name="T58" fmla="*/ 47 w 67"/>
                  <a:gd name="T59" fmla="*/ 0 h 28"/>
                  <a:gd name="T60" fmla="*/ 43 w 67"/>
                  <a:gd name="T61" fmla="*/ 0 h 28"/>
                  <a:gd name="T62" fmla="*/ 40 w 67"/>
                  <a:gd name="T63" fmla="*/ 0 h 28"/>
                  <a:gd name="T64" fmla="*/ 40 w 67"/>
                  <a:gd name="T65" fmla="*/ 0 h 28"/>
                  <a:gd name="T66" fmla="*/ 38 w 67"/>
                  <a:gd name="T67" fmla="*/ 0 h 28"/>
                  <a:gd name="T68" fmla="*/ 34 w 67"/>
                  <a:gd name="T69" fmla="*/ 0 h 28"/>
                  <a:gd name="T70" fmla="*/ 32 w 67"/>
                  <a:gd name="T71" fmla="*/ 1 h 28"/>
                  <a:gd name="T72" fmla="*/ 31 w 67"/>
                  <a:gd name="T73" fmla="*/ 1 h 28"/>
                  <a:gd name="T74" fmla="*/ 29 w 67"/>
                  <a:gd name="T75" fmla="*/ 5 h 28"/>
                  <a:gd name="T76" fmla="*/ 25 w 67"/>
                  <a:gd name="T77" fmla="*/ 7 h 28"/>
                  <a:gd name="T78" fmla="*/ 22 w 67"/>
                  <a:gd name="T79" fmla="*/ 9 h 28"/>
                  <a:gd name="T80" fmla="*/ 20 w 67"/>
                  <a:gd name="T81" fmla="*/ 9 h 28"/>
                  <a:gd name="T82" fmla="*/ 18 w 67"/>
                  <a:gd name="T83" fmla="*/ 10 h 28"/>
                  <a:gd name="T84" fmla="*/ 18 w 67"/>
                  <a:gd name="T85" fmla="*/ 10 h 28"/>
                  <a:gd name="T86" fmla="*/ 16 w 67"/>
                  <a:gd name="T87" fmla="*/ 12 h 28"/>
                  <a:gd name="T88" fmla="*/ 14 w 67"/>
                  <a:gd name="T89" fmla="*/ 12 h 28"/>
                  <a:gd name="T90" fmla="*/ 13 w 67"/>
                  <a:gd name="T91" fmla="*/ 14 h 28"/>
                  <a:gd name="T92" fmla="*/ 11 w 67"/>
                  <a:gd name="T93" fmla="*/ 14 h 28"/>
                  <a:gd name="T94" fmla="*/ 9 w 67"/>
                  <a:gd name="T95" fmla="*/ 16 h 28"/>
                  <a:gd name="T96" fmla="*/ 7 w 67"/>
                  <a:gd name="T97" fmla="*/ 16 h 28"/>
                  <a:gd name="T98" fmla="*/ 5 w 67"/>
                  <a:gd name="T99" fmla="*/ 18 h 28"/>
                  <a:gd name="T100" fmla="*/ 4 w 67"/>
                  <a:gd name="T101" fmla="*/ 18 h 28"/>
                  <a:gd name="T102" fmla="*/ 0 w 67"/>
                  <a:gd name="T103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28">
                    <a:moveTo>
                      <a:pt x="4" y="21"/>
                    </a:moveTo>
                    <a:lnTo>
                      <a:pt x="4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61" y="14"/>
                    </a:lnTo>
                    <a:lnTo>
                      <a:pt x="65" y="12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0" y="3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4" y="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149">
                <a:extLst>
                  <a:ext uri="{FF2B5EF4-FFF2-40B4-BE49-F238E27FC236}">
                    <a16:creationId xmlns:a16="http://schemas.microsoft.com/office/drawing/2014/main" id="{78752FFB-6F39-4B84-A60B-0E33C1371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897" y="2038119"/>
                <a:ext cx="236874" cy="101470"/>
              </a:xfrm>
              <a:custGeom>
                <a:avLst/>
                <a:gdLst>
                  <a:gd name="T0" fmla="*/ 85 w 87"/>
                  <a:gd name="T1" fmla="*/ 34 h 45"/>
                  <a:gd name="T2" fmla="*/ 81 w 87"/>
                  <a:gd name="T3" fmla="*/ 33 h 45"/>
                  <a:gd name="T4" fmla="*/ 78 w 87"/>
                  <a:gd name="T5" fmla="*/ 29 h 45"/>
                  <a:gd name="T6" fmla="*/ 74 w 87"/>
                  <a:gd name="T7" fmla="*/ 25 h 45"/>
                  <a:gd name="T8" fmla="*/ 78 w 87"/>
                  <a:gd name="T9" fmla="*/ 22 h 45"/>
                  <a:gd name="T10" fmla="*/ 83 w 87"/>
                  <a:gd name="T11" fmla="*/ 13 h 45"/>
                  <a:gd name="T12" fmla="*/ 85 w 87"/>
                  <a:gd name="T13" fmla="*/ 9 h 45"/>
                  <a:gd name="T14" fmla="*/ 85 w 87"/>
                  <a:gd name="T15" fmla="*/ 5 h 45"/>
                  <a:gd name="T16" fmla="*/ 83 w 87"/>
                  <a:gd name="T17" fmla="*/ 4 h 45"/>
                  <a:gd name="T18" fmla="*/ 79 w 87"/>
                  <a:gd name="T19" fmla="*/ 2 h 45"/>
                  <a:gd name="T20" fmla="*/ 76 w 87"/>
                  <a:gd name="T21" fmla="*/ 4 h 45"/>
                  <a:gd name="T22" fmla="*/ 72 w 87"/>
                  <a:gd name="T23" fmla="*/ 9 h 45"/>
                  <a:gd name="T24" fmla="*/ 69 w 87"/>
                  <a:gd name="T25" fmla="*/ 13 h 45"/>
                  <a:gd name="T26" fmla="*/ 67 w 87"/>
                  <a:gd name="T27" fmla="*/ 16 h 45"/>
                  <a:gd name="T28" fmla="*/ 61 w 87"/>
                  <a:gd name="T29" fmla="*/ 16 h 45"/>
                  <a:gd name="T30" fmla="*/ 65 w 87"/>
                  <a:gd name="T31" fmla="*/ 11 h 45"/>
                  <a:gd name="T32" fmla="*/ 67 w 87"/>
                  <a:gd name="T33" fmla="*/ 7 h 45"/>
                  <a:gd name="T34" fmla="*/ 65 w 87"/>
                  <a:gd name="T35" fmla="*/ 5 h 45"/>
                  <a:gd name="T36" fmla="*/ 63 w 87"/>
                  <a:gd name="T37" fmla="*/ 7 h 45"/>
                  <a:gd name="T38" fmla="*/ 61 w 87"/>
                  <a:gd name="T39" fmla="*/ 9 h 45"/>
                  <a:gd name="T40" fmla="*/ 58 w 87"/>
                  <a:gd name="T41" fmla="*/ 9 h 45"/>
                  <a:gd name="T42" fmla="*/ 52 w 87"/>
                  <a:gd name="T43" fmla="*/ 9 h 45"/>
                  <a:gd name="T44" fmla="*/ 56 w 87"/>
                  <a:gd name="T45" fmla="*/ 5 h 45"/>
                  <a:gd name="T46" fmla="*/ 49 w 87"/>
                  <a:gd name="T47" fmla="*/ 4 h 45"/>
                  <a:gd name="T48" fmla="*/ 43 w 87"/>
                  <a:gd name="T49" fmla="*/ 5 h 45"/>
                  <a:gd name="T50" fmla="*/ 43 w 87"/>
                  <a:gd name="T51" fmla="*/ 4 h 45"/>
                  <a:gd name="T52" fmla="*/ 49 w 87"/>
                  <a:gd name="T53" fmla="*/ 0 h 45"/>
                  <a:gd name="T54" fmla="*/ 32 w 87"/>
                  <a:gd name="T55" fmla="*/ 2 h 45"/>
                  <a:gd name="T56" fmla="*/ 20 w 87"/>
                  <a:gd name="T57" fmla="*/ 7 h 45"/>
                  <a:gd name="T58" fmla="*/ 11 w 87"/>
                  <a:gd name="T59" fmla="*/ 11 h 45"/>
                  <a:gd name="T60" fmla="*/ 14 w 87"/>
                  <a:gd name="T61" fmla="*/ 13 h 45"/>
                  <a:gd name="T62" fmla="*/ 11 w 87"/>
                  <a:gd name="T63" fmla="*/ 14 h 45"/>
                  <a:gd name="T64" fmla="*/ 16 w 87"/>
                  <a:gd name="T65" fmla="*/ 14 h 45"/>
                  <a:gd name="T66" fmla="*/ 23 w 87"/>
                  <a:gd name="T67" fmla="*/ 14 h 45"/>
                  <a:gd name="T68" fmla="*/ 16 w 87"/>
                  <a:gd name="T69" fmla="*/ 16 h 45"/>
                  <a:gd name="T70" fmla="*/ 5 w 87"/>
                  <a:gd name="T71" fmla="*/ 22 h 45"/>
                  <a:gd name="T72" fmla="*/ 14 w 87"/>
                  <a:gd name="T73" fmla="*/ 24 h 45"/>
                  <a:gd name="T74" fmla="*/ 27 w 87"/>
                  <a:gd name="T75" fmla="*/ 24 h 45"/>
                  <a:gd name="T76" fmla="*/ 31 w 87"/>
                  <a:gd name="T77" fmla="*/ 27 h 45"/>
                  <a:gd name="T78" fmla="*/ 23 w 87"/>
                  <a:gd name="T79" fmla="*/ 27 h 45"/>
                  <a:gd name="T80" fmla="*/ 3 w 87"/>
                  <a:gd name="T81" fmla="*/ 27 h 45"/>
                  <a:gd name="T82" fmla="*/ 0 w 87"/>
                  <a:gd name="T83" fmla="*/ 33 h 45"/>
                  <a:gd name="T84" fmla="*/ 5 w 87"/>
                  <a:gd name="T85" fmla="*/ 34 h 45"/>
                  <a:gd name="T86" fmla="*/ 11 w 87"/>
                  <a:gd name="T87" fmla="*/ 38 h 45"/>
                  <a:gd name="T88" fmla="*/ 7 w 87"/>
                  <a:gd name="T89" fmla="*/ 43 h 45"/>
                  <a:gd name="T90" fmla="*/ 18 w 87"/>
                  <a:gd name="T91" fmla="*/ 43 h 45"/>
                  <a:gd name="T92" fmla="*/ 25 w 87"/>
                  <a:gd name="T93" fmla="*/ 43 h 45"/>
                  <a:gd name="T94" fmla="*/ 38 w 87"/>
                  <a:gd name="T95" fmla="*/ 42 h 45"/>
                  <a:gd name="T96" fmla="*/ 49 w 87"/>
                  <a:gd name="T97" fmla="*/ 38 h 45"/>
                  <a:gd name="T98" fmla="*/ 51 w 87"/>
                  <a:gd name="T99" fmla="*/ 40 h 45"/>
                  <a:gd name="T100" fmla="*/ 52 w 87"/>
                  <a:gd name="T101" fmla="*/ 43 h 45"/>
                  <a:gd name="T102" fmla="*/ 61 w 87"/>
                  <a:gd name="T103" fmla="*/ 45 h 45"/>
                  <a:gd name="T104" fmla="*/ 67 w 87"/>
                  <a:gd name="T105" fmla="*/ 45 h 45"/>
                  <a:gd name="T106" fmla="*/ 72 w 87"/>
                  <a:gd name="T107" fmla="*/ 43 h 45"/>
                  <a:gd name="T108" fmla="*/ 70 w 87"/>
                  <a:gd name="T109" fmla="*/ 42 h 45"/>
                  <a:gd name="T110" fmla="*/ 70 w 87"/>
                  <a:gd name="T111" fmla="*/ 40 h 45"/>
                  <a:gd name="T112" fmla="*/ 69 w 87"/>
                  <a:gd name="T113" fmla="*/ 38 h 45"/>
                  <a:gd name="T114" fmla="*/ 74 w 87"/>
                  <a:gd name="T115" fmla="*/ 36 h 45"/>
                  <a:gd name="T116" fmla="*/ 76 w 87"/>
                  <a:gd name="T11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7" h="45">
                    <a:moveTo>
                      <a:pt x="79" y="38"/>
                    </a:moveTo>
                    <a:lnTo>
                      <a:pt x="79" y="38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7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6" y="29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83" y="13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8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7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0" y="9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3" y="16"/>
                    </a:lnTo>
                    <a:lnTo>
                      <a:pt x="63" y="18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3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3" y="4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31" y="43"/>
                    </a:lnTo>
                    <a:lnTo>
                      <a:pt x="32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1" y="42"/>
                    </a:lnTo>
                    <a:lnTo>
                      <a:pt x="43" y="40"/>
                    </a:lnTo>
                    <a:lnTo>
                      <a:pt x="45" y="40"/>
                    </a:lnTo>
                    <a:lnTo>
                      <a:pt x="47" y="40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2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6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7" y="45"/>
                    </a:lnTo>
                    <a:lnTo>
                      <a:pt x="67" y="45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4" y="42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8" y="38"/>
                    </a:lnTo>
                    <a:lnTo>
                      <a:pt x="78" y="36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79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150">
                <a:extLst>
                  <a:ext uri="{FF2B5EF4-FFF2-40B4-BE49-F238E27FC236}">
                    <a16:creationId xmlns:a16="http://schemas.microsoft.com/office/drawing/2014/main" id="{8FBB5A29-F09E-48DA-9F0A-1A124F4C6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326" y="2038119"/>
                <a:ext cx="35395" cy="15784"/>
              </a:xfrm>
              <a:custGeom>
                <a:avLst/>
                <a:gdLst>
                  <a:gd name="T0" fmla="*/ 11 w 13"/>
                  <a:gd name="T1" fmla="*/ 0 h 7"/>
                  <a:gd name="T2" fmla="*/ 9 w 13"/>
                  <a:gd name="T3" fmla="*/ 0 h 7"/>
                  <a:gd name="T4" fmla="*/ 7 w 13"/>
                  <a:gd name="T5" fmla="*/ 0 h 7"/>
                  <a:gd name="T6" fmla="*/ 5 w 13"/>
                  <a:gd name="T7" fmla="*/ 0 h 7"/>
                  <a:gd name="T8" fmla="*/ 4 w 13"/>
                  <a:gd name="T9" fmla="*/ 0 h 7"/>
                  <a:gd name="T10" fmla="*/ 2 w 13"/>
                  <a:gd name="T11" fmla="*/ 0 h 7"/>
                  <a:gd name="T12" fmla="*/ 0 w 13"/>
                  <a:gd name="T13" fmla="*/ 2 h 7"/>
                  <a:gd name="T14" fmla="*/ 0 w 13"/>
                  <a:gd name="T15" fmla="*/ 2 h 7"/>
                  <a:gd name="T16" fmla="*/ 0 w 13"/>
                  <a:gd name="T17" fmla="*/ 2 h 7"/>
                  <a:gd name="T18" fmla="*/ 2 w 13"/>
                  <a:gd name="T19" fmla="*/ 4 h 7"/>
                  <a:gd name="T20" fmla="*/ 2 w 13"/>
                  <a:gd name="T21" fmla="*/ 4 h 7"/>
                  <a:gd name="T22" fmla="*/ 2 w 13"/>
                  <a:gd name="T23" fmla="*/ 4 h 7"/>
                  <a:gd name="T24" fmla="*/ 2 w 13"/>
                  <a:gd name="T25" fmla="*/ 5 h 7"/>
                  <a:gd name="T26" fmla="*/ 2 w 13"/>
                  <a:gd name="T27" fmla="*/ 5 h 7"/>
                  <a:gd name="T28" fmla="*/ 2 w 13"/>
                  <a:gd name="T29" fmla="*/ 5 h 7"/>
                  <a:gd name="T30" fmla="*/ 2 w 13"/>
                  <a:gd name="T31" fmla="*/ 7 h 7"/>
                  <a:gd name="T32" fmla="*/ 4 w 13"/>
                  <a:gd name="T33" fmla="*/ 7 h 7"/>
                  <a:gd name="T34" fmla="*/ 4 w 13"/>
                  <a:gd name="T35" fmla="*/ 7 h 7"/>
                  <a:gd name="T36" fmla="*/ 5 w 13"/>
                  <a:gd name="T37" fmla="*/ 7 h 7"/>
                  <a:gd name="T38" fmla="*/ 5 w 13"/>
                  <a:gd name="T39" fmla="*/ 5 h 7"/>
                  <a:gd name="T40" fmla="*/ 5 w 13"/>
                  <a:gd name="T41" fmla="*/ 5 h 7"/>
                  <a:gd name="T42" fmla="*/ 5 w 13"/>
                  <a:gd name="T43" fmla="*/ 5 h 7"/>
                  <a:gd name="T44" fmla="*/ 7 w 13"/>
                  <a:gd name="T45" fmla="*/ 5 h 7"/>
                  <a:gd name="T46" fmla="*/ 9 w 13"/>
                  <a:gd name="T47" fmla="*/ 4 h 7"/>
                  <a:gd name="T48" fmla="*/ 11 w 13"/>
                  <a:gd name="T49" fmla="*/ 4 h 7"/>
                  <a:gd name="T50" fmla="*/ 11 w 13"/>
                  <a:gd name="T51" fmla="*/ 4 h 7"/>
                  <a:gd name="T52" fmla="*/ 13 w 13"/>
                  <a:gd name="T53" fmla="*/ 2 h 7"/>
                  <a:gd name="T54" fmla="*/ 13 w 13"/>
                  <a:gd name="T55" fmla="*/ 2 h 7"/>
                  <a:gd name="T56" fmla="*/ 13 w 13"/>
                  <a:gd name="T57" fmla="*/ 2 h 7"/>
                  <a:gd name="T58" fmla="*/ 13 w 13"/>
                  <a:gd name="T59" fmla="*/ 2 h 7"/>
                  <a:gd name="T60" fmla="*/ 13 w 13"/>
                  <a:gd name="T61" fmla="*/ 0 h 7"/>
                  <a:gd name="T62" fmla="*/ 11 w 13"/>
                  <a:gd name="T6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7">
                    <a:moveTo>
                      <a:pt x="11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151">
                <a:extLst>
                  <a:ext uri="{FF2B5EF4-FFF2-40B4-BE49-F238E27FC236}">
                    <a16:creationId xmlns:a16="http://schemas.microsoft.com/office/drawing/2014/main" id="{067A76CE-8641-4B57-9042-386CC542F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7721" y="2038119"/>
                <a:ext cx="98017" cy="56372"/>
              </a:xfrm>
              <a:custGeom>
                <a:avLst/>
                <a:gdLst>
                  <a:gd name="T0" fmla="*/ 36 w 36"/>
                  <a:gd name="T1" fmla="*/ 2 h 25"/>
                  <a:gd name="T2" fmla="*/ 27 w 36"/>
                  <a:gd name="T3" fmla="*/ 4 h 25"/>
                  <a:gd name="T4" fmla="*/ 25 w 36"/>
                  <a:gd name="T5" fmla="*/ 2 h 25"/>
                  <a:gd name="T6" fmla="*/ 23 w 36"/>
                  <a:gd name="T7" fmla="*/ 0 h 25"/>
                  <a:gd name="T8" fmla="*/ 21 w 36"/>
                  <a:gd name="T9" fmla="*/ 2 h 25"/>
                  <a:gd name="T10" fmla="*/ 21 w 36"/>
                  <a:gd name="T11" fmla="*/ 2 h 25"/>
                  <a:gd name="T12" fmla="*/ 18 w 36"/>
                  <a:gd name="T13" fmla="*/ 2 h 25"/>
                  <a:gd name="T14" fmla="*/ 16 w 36"/>
                  <a:gd name="T15" fmla="*/ 4 h 25"/>
                  <a:gd name="T16" fmla="*/ 18 w 36"/>
                  <a:gd name="T17" fmla="*/ 4 h 25"/>
                  <a:gd name="T18" fmla="*/ 16 w 36"/>
                  <a:gd name="T19" fmla="*/ 5 h 25"/>
                  <a:gd name="T20" fmla="*/ 12 w 36"/>
                  <a:gd name="T21" fmla="*/ 4 h 25"/>
                  <a:gd name="T22" fmla="*/ 12 w 36"/>
                  <a:gd name="T23" fmla="*/ 5 h 25"/>
                  <a:gd name="T24" fmla="*/ 16 w 36"/>
                  <a:gd name="T25" fmla="*/ 7 h 25"/>
                  <a:gd name="T26" fmla="*/ 14 w 36"/>
                  <a:gd name="T27" fmla="*/ 9 h 25"/>
                  <a:gd name="T28" fmla="*/ 16 w 36"/>
                  <a:gd name="T29" fmla="*/ 9 h 25"/>
                  <a:gd name="T30" fmla="*/ 14 w 36"/>
                  <a:gd name="T31" fmla="*/ 9 h 25"/>
                  <a:gd name="T32" fmla="*/ 10 w 36"/>
                  <a:gd name="T33" fmla="*/ 11 h 25"/>
                  <a:gd name="T34" fmla="*/ 9 w 36"/>
                  <a:gd name="T35" fmla="*/ 11 h 25"/>
                  <a:gd name="T36" fmla="*/ 7 w 36"/>
                  <a:gd name="T37" fmla="*/ 11 h 25"/>
                  <a:gd name="T38" fmla="*/ 7 w 36"/>
                  <a:gd name="T39" fmla="*/ 9 h 25"/>
                  <a:gd name="T40" fmla="*/ 7 w 36"/>
                  <a:gd name="T41" fmla="*/ 9 h 25"/>
                  <a:gd name="T42" fmla="*/ 5 w 36"/>
                  <a:gd name="T43" fmla="*/ 9 h 25"/>
                  <a:gd name="T44" fmla="*/ 1 w 36"/>
                  <a:gd name="T45" fmla="*/ 11 h 25"/>
                  <a:gd name="T46" fmla="*/ 1 w 36"/>
                  <a:gd name="T47" fmla="*/ 13 h 25"/>
                  <a:gd name="T48" fmla="*/ 1 w 36"/>
                  <a:gd name="T49" fmla="*/ 16 h 25"/>
                  <a:gd name="T50" fmla="*/ 5 w 36"/>
                  <a:gd name="T51" fmla="*/ 16 h 25"/>
                  <a:gd name="T52" fmla="*/ 5 w 36"/>
                  <a:gd name="T53" fmla="*/ 16 h 25"/>
                  <a:gd name="T54" fmla="*/ 7 w 36"/>
                  <a:gd name="T55" fmla="*/ 18 h 25"/>
                  <a:gd name="T56" fmla="*/ 7 w 36"/>
                  <a:gd name="T57" fmla="*/ 20 h 25"/>
                  <a:gd name="T58" fmla="*/ 7 w 36"/>
                  <a:gd name="T59" fmla="*/ 22 h 25"/>
                  <a:gd name="T60" fmla="*/ 5 w 36"/>
                  <a:gd name="T61" fmla="*/ 24 h 25"/>
                  <a:gd name="T62" fmla="*/ 9 w 36"/>
                  <a:gd name="T63" fmla="*/ 24 h 25"/>
                  <a:gd name="T64" fmla="*/ 10 w 36"/>
                  <a:gd name="T65" fmla="*/ 25 h 25"/>
                  <a:gd name="T66" fmla="*/ 12 w 36"/>
                  <a:gd name="T67" fmla="*/ 24 h 25"/>
                  <a:gd name="T68" fmla="*/ 14 w 36"/>
                  <a:gd name="T69" fmla="*/ 22 h 25"/>
                  <a:gd name="T70" fmla="*/ 19 w 36"/>
                  <a:gd name="T71" fmla="*/ 22 h 25"/>
                  <a:gd name="T72" fmla="*/ 23 w 36"/>
                  <a:gd name="T73" fmla="*/ 22 h 25"/>
                  <a:gd name="T74" fmla="*/ 25 w 36"/>
                  <a:gd name="T75" fmla="*/ 20 h 25"/>
                  <a:gd name="T76" fmla="*/ 25 w 36"/>
                  <a:gd name="T77" fmla="*/ 18 h 25"/>
                  <a:gd name="T78" fmla="*/ 27 w 36"/>
                  <a:gd name="T79" fmla="*/ 16 h 25"/>
                  <a:gd name="T80" fmla="*/ 29 w 36"/>
                  <a:gd name="T81" fmla="*/ 16 h 25"/>
                  <a:gd name="T82" fmla="*/ 29 w 36"/>
                  <a:gd name="T83" fmla="*/ 14 h 25"/>
                  <a:gd name="T84" fmla="*/ 29 w 36"/>
                  <a:gd name="T85" fmla="*/ 13 h 25"/>
                  <a:gd name="T86" fmla="*/ 27 w 36"/>
                  <a:gd name="T87" fmla="*/ 13 h 25"/>
                  <a:gd name="T88" fmla="*/ 27 w 36"/>
                  <a:gd name="T89" fmla="*/ 13 h 25"/>
                  <a:gd name="T90" fmla="*/ 29 w 36"/>
                  <a:gd name="T91" fmla="*/ 11 h 25"/>
                  <a:gd name="T92" fmla="*/ 25 w 36"/>
                  <a:gd name="T93" fmla="*/ 9 h 25"/>
                  <a:gd name="T94" fmla="*/ 23 w 36"/>
                  <a:gd name="T95" fmla="*/ 9 h 25"/>
                  <a:gd name="T96" fmla="*/ 27 w 36"/>
                  <a:gd name="T97" fmla="*/ 9 h 25"/>
                  <a:gd name="T98" fmla="*/ 32 w 36"/>
                  <a:gd name="T99" fmla="*/ 7 h 25"/>
                  <a:gd name="T100" fmla="*/ 32 w 36"/>
                  <a:gd name="T101" fmla="*/ 5 h 25"/>
                  <a:gd name="T102" fmla="*/ 36 w 36"/>
                  <a:gd name="T103" fmla="*/ 4 h 25"/>
                  <a:gd name="T104" fmla="*/ 18 w 36"/>
                  <a:gd name="T105" fmla="*/ 5 h 25"/>
                  <a:gd name="T106" fmla="*/ 18 w 36"/>
                  <a:gd name="T107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" h="25">
                    <a:moveTo>
                      <a:pt x="36" y="4"/>
                    </a:moveTo>
                    <a:lnTo>
                      <a:pt x="36" y="4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4"/>
                    </a:lnTo>
                    <a:close/>
                    <a:moveTo>
                      <a:pt x="18" y="7"/>
                    </a:moveTo>
                    <a:lnTo>
                      <a:pt x="16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152">
                <a:extLst>
                  <a:ext uri="{FF2B5EF4-FFF2-40B4-BE49-F238E27FC236}">
                    <a16:creationId xmlns:a16="http://schemas.microsoft.com/office/drawing/2014/main" id="{5E03958D-9536-46F3-8A3C-80297BEE2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401" y="2058413"/>
                <a:ext cx="10891" cy="4510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2 w 4"/>
                  <a:gd name="T17" fmla="*/ 0 h 2"/>
                  <a:gd name="T18" fmla="*/ 4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153">
                <a:extLst>
                  <a:ext uri="{FF2B5EF4-FFF2-40B4-BE49-F238E27FC236}">
                    <a16:creationId xmlns:a16="http://schemas.microsoft.com/office/drawing/2014/main" id="{E84C4661-C615-4658-99C2-2DFD7BE6C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2038119"/>
                <a:ext cx="24504" cy="4510"/>
              </a:xfrm>
              <a:custGeom>
                <a:avLst/>
                <a:gdLst>
                  <a:gd name="T0" fmla="*/ 2 w 9"/>
                  <a:gd name="T1" fmla="*/ 2 h 2"/>
                  <a:gd name="T2" fmla="*/ 3 w 9"/>
                  <a:gd name="T3" fmla="*/ 2 h 2"/>
                  <a:gd name="T4" fmla="*/ 5 w 9"/>
                  <a:gd name="T5" fmla="*/ 2 h 2"/>
                  <a:gd name="T6" fmla="*/ 7 w 9"/>
                  <a:gd name="T7" fmla="*/ 2 h 2"/>
                  <a:gd name="T8" fmla="*/ 7 w 9"/>
                  <a:gd name="T9" fmla="*/ 0 h 2"/>
                  <a:gd name="T10" fmla="*/ 9 w 9"/>
                  <a:gd name="T11" fmla="*/ 0 h 2"/>
                  <a:gd name="T12" fmla="*/ 9 w 9"/>
                  <a:gd name="T13" fmla="*/ 0 h 2"/>
                  <a:gd name="T14" fmla="*/ 7 w 9"/>
                  <a:gd name="T15" fmla="*/ 0 h 2"/>
                  <a:gd name="T16" fmla="*/ 5 w 9"/>
                  <a:gd name="T17" fmla="*/ 0 h 2"/>
                  <a:gd name="T18" fmla="*/ 3 w 9"/>
                  <a:gd name="T19" fmla="*/ 0 h 2"/>
                  <a:gd name="T20" fmla="*/ 2 w 9"/>
                  <a:gd name="T21" fmla="*/ 0 h 2"/>
                  <a:gd name="T22" fmla="*/ 2 w 9"/>
                  <a:gd name="T23" fmla="*/ 0 h 2"/>
                  <a:gd name="T24" fmla="*/ 0 w 9"/>
                  <a:gd name="T25" fmla="*/ 2 h 2"/>
                  <a:gd name="T26" fmla="*/ 0 w 9"/>
                  <a:gd name="T27" fmla="*/ 2 h 2"/>
                  <a:gd name="T28" fmla="*/ 2 w 9"/>
                  <a:gd name="T29" fmla="*/ 2 h 2"/>
                  <a:gd name="T30" fmla="*/ 2 w 9"/>
                  <a:gd name="T31" fmla="*/ 2 h 2"/>
                  <a:gd name="T32" fmla="*/ 2 w 9"/>
                  <a:gd name="T33" fmla="*/ 2 h 2"/>
                  <a:gd name="T34" fmla="*/ 2 w 9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2">
                    <a:moveTo>
                      <a:pt x="2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154">
                <a:extLst>
                  <a:ext uri="{FF2B5EF4-FFF2-40B4-BE49-F238E27FC236}">
                    <a16:creationId xmlns:a16="http://schemas.microsoft.com/office/drawing/2014/main" id="{3F98CD9A-7991-4BD1-ADDE-CE8A0ECB6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301" y="2006551"/>
                <a:ext cx="19059" cy="2255"/>
              </a:xfrm>
              <a:custGeom>
                <a:avLst/>
                <a:gdLst>
                  <a:gd name="T0" fmla="*/ 2 w 7"/>
                  <a:gd name="T1" fmla="*/ 1 h 1"/>
                  <a:gd name="T2" fmla="*/ 2 w 7"/>
                  <a:gd name="T3" fmla="*/ 1 h 1"/>
                  <a:gd name="T4" fmla="*/ 2 w 7"/>
                  <a:gd name="T5" fmla="*/ 1 h 1"/>
                  <a:gd name="T6" fmla="*/ 4 w 7"/>
                  <a:gd name="T7" fmla="*/ 1 h 1"/>
                  <a:gd name="T8" fmla="*/ 4 w 7"/>
                  <a:gd name="T9" fmla="*/ 1 h 1"/>
                  <a:gd name="T10" fmla="*/ 6 w 7"/>
                  <a:gd name="T11" fmla="*/ 0 h 1"/>
                  <a:gd name="T12" fmla="*/ 4 w 7"/>
                  <a:gd name="T13" fmla="*/ 1 h 1"/>
                  <a:gd name="T14" fmla="*/ 6 w 7"/>
                  <a:gd name="T15" fmla="*/ 1 h 1"/>
                  <a:gd name="T16" fmla="*/ 6 w 7"/>
                  <a:gd name="T17" fmla="*/ 1 h 1"/>
                  <a:gd name="T18" fmla="*/ 7 w 7"/>
                  <a:gd name="T19" fmla="*/ 0 h 1"/>
                  <a:gd name="T20" fmla="*/ 6 w 7"/>
                  <a:gd name="T21" fmla="*/ 0 h 1"/>
                  <a:gd name="T22" fmla="*/ 4 w 7"/>
                  <a:gd name="T23" fmla="*/ 0 h 1"/>
                  <a:gd name="T24" fmla="*/ 4 w 7"/>
                  <a:gd name="T25" fmla="*/ 0 h 1"/>
                  <a:gd name="T26" fmla="*/ 2 w 7"/>
                  <a:gd name="T27" fmla="*/ 1 h 1"/>
                  <a:gd name="T28" fmla="*/ 2 w 7"/>
                  <a:gd name="T29" fmla="*/ 0 h 1"/>
                  <a:gd name="T30" fmla="*/ 0 w 7"/>
                  <a:gd name="T31" fmla="*/ 1 h 1"/>
                  <a:gd name="T32" fmla="*/ 0 w 7"/>
                  <a:gd name="T33" fmla="*/ 1 h 1"/>
                  <a:gd name="T34" fmla="*/ 0 w 7"/>
                  <a:gd name="T35" fmla="*/ 1 h 1"/>
                  <a:gd name="T36" fmla="*/ 0 w 7"/>
                  <a:gd name="T37" fmla="*/ 1 h 1"/>
                  <a:gd name="T38" fmla="*/ 2 w 7"/>
                  <a:gd name="T3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55">
                <a:extLst>
                  <a:ext uri="{FF2B5EF4-FFF2-40B4-BE49-F238E27FC236}">
                    <a16:creationId xmlns:a16="http://schemas.microsoft.com/office/drawing/2014/main" id="{0CD98B02-6163-42C3-B8F5-7E4A58C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1984002"/>
                <a:ext cx="84403" cy="33823"/>
              </a:xfrm>
              <a:custGeom>
                <a:avLst/>
                <a:gdLst>
                  <a:gd name="T0" fmla="*/ 0 w 31"/>
                  <a:gd name="T1" fmla="*/ 10 h 15"/>
                  <a:gd name="T2" fmla="*/ 3 w 31"/>
                  <a:gd name="T3" fmla="*/ 10 h 15"/>
                  <a:gd name="T4" fmla="*/ 7 w 31"/>
                  <a:gd name="T5" fmla="*/ 10 h 15"/>
                  <a:gd name="T6" fmla="*/ 12 w 31"/>
                  <a:gd name="T7" fmla="*/ 10 h 15"/>
                  <a:gd name="T8" fmla="*/ 16 w 31"/>
                  <a:gd name="T9" fmla="*/ 8 h 15"/>
                  <a:gd name="T10" fmla="*/ 20 w 31"/>
                  <a:gd name="T11" fmla="*/ 10 h 15"/>
                  <a:gd name="T12" fmla="*/ 14 w 31"/>
                  <a:gd name="T13" fmla="*/ 10 h 15"/>
                  <a:gd name="T14" fmla="*/ 12 w 31"/>
                  <a:gd name="T15" fmla="*/ 10 h 15"/>
                  <a:gd name="T16" fmla="*/ 12 w 31"/>
                  <a:gd name="T17" fmla="*/ 10 h 15"/>
                  <a:gd name="T18" fmla="*/ 9 w 31"/>
                  <a:gd name="T19" fmla="*/ 10 h 15"/>
                  <a:gd name="T20" fmla="*/ 7 w 31"/>
                  <a:gd name="T21" fmla="*/ 11 h 15"/>
                  <a:gd name="T22" fmla="*/ 7 w 31"/>
                  <a:gd name="T23" fmla="*/ 11 h 15"/>
                  <a:gd name="T24" fmla="*/ 7 w 31"/>
                  <a:gd name="T25" fmla="*/ 13 h 15"/>
                  <a:gd name="T26" fmla="*/ 5 w 31"/>
                  <a:gd name="T27" fmla="*/ 15 h 15"/>
                  <a:gd name="T28" fmla="*/ 9 w 31"/>
                  <a:gd name="T29" fmla="*/ 15 h 15"/>
                  <a:gd name="T30" fmla="*/ 11 w 31"/>
                  <a:gd name="T31" fmla="*/ 15 h 15"/>
                  <a:gd name="T32" fmla="*/ 12 w 31"/>
                  <a:gd name="T33" fmla="*/ 15 h 15"/>
                  <a:gd name="T34" fmla="*/ 12 w 31"/>
                  <a:gd name="T35" fmla="*/ 15 h 15"/>
                  <a:gd name="T36" fmla="*/ 16 w 31"/>
                  <a:gd name="T37" fmla="*/ 15 h 15"/>
                  <a:gd name="T38" fmla="*/ 18 w 31"/>
                  <a:gd name="T39" fmla="*/ 15 h 15"/>
                  <a:gd name="T40" fmla="*/ 18 w 31"/>
                  <a:gd name="T41" fmla="*/ 15 h 15"/>
                  <a:gd name="T42" fmla="*/ 20 w 31"/>
                  <a:gd name="T43" fmla="*/ 15 h 15"/>
                  <a:gd name="T44" fmla="*/ 18 w 31"/>
                  <a:gd name="T45" fmla="*/ 11 h 15"/>
                  <a:gd name="T46" fmla="*/ 21 w 31"/>
                  <a:gd name="T47" fmla="*/ 11 h 15"/>
                  <a:gd name="T48" fmla="*/ 21 w 31"/>
                  <a:gd name="T49" fmla="*/ 11 h 15"/>
                  <a:gd name="T50" fmla="*/ 23 w 31"/>
                  <a:gd name="T51" fmla="*/ 10 h 15"/>
                  <a:gd name="T52" fmla="*/ 23 w 31"/>
                  <a:gd name="T53" fmla="*/ 11 h 15"/>
                  <a:gd name="T54" fmla="*/ 25 w 31"/>
                  <a:gd name="T55" fmla="*/ 10 h 15"/>
                  <a:gd name="T56" fmla="*/ 25 w 31"/>
                  <a:gd name="T57" fmla="*/ 8 h 15"/>
                  <a:gd name="T58" fmla="*/ 27 w 31"/>
                  <a:gd name="T59" fmla="*/ 8 h 15"/>
                  <a:gd name="T60" fmla="*/ 29 w 31"/>
                  <a:gd name="T61" fmla="*/ 6 h 15"/>
                  <a:gd name="T62" fmla="*/ 29 w 31"/>
                  <a:gd name="T63" fmla="*/ 4 h 15"/>
                  <a:gd name="T64" fmla="*/ 31 w 31"/>
                  <a:gd name="T65" fmla="*/ 2 h 15"/>
                  <a:gd name="T66" fmla="*/ 31 w 31"/>
                  <a:gd name="T67" fmla="*/ 0 h 15"/>
                  <a:gd name="T68" fmla="*/ 29 w 31"/>
                  <a:gd name="T69" fmla="*/ 0 h 15"/>
                  <a:gd name="T70" fmla="*/ 27 w 31"/>
                  <a:gd name="T71" fmla="*/ 2 h 15"/>
                  <a:gd name="T72" fmla="*/ 25 w 31"/>
                  <a:gd name="T73" fmla="*/ 0 h 15"/>
                  <a:gd name="T74" fmla="*/ 23 w 31"/>
                  <a:gd name="T75" fmla="*/ 0 h 15"/>
                  <a:gd name="T76" fmla="*/ 18 w 31"/>
                  <a:gd name="T77" fmla="*/ 0 h 15"/>
                  <a:gd name="T78" fmla="*/ 16 w 31"/>
                  <a:gd name="T79" fmla="*/ 2 h 15"/>
                  <a:gd name="T80" fmla="*/ 20 w 31"/>
                  <a:gd name="T81" fmla="*/ 4 h 15"/>
                  <a:gd name="T82" fmla="*/ 18 w 31"/>
                  <a:gd name="T83" fmla="*/ 4 h 15"/>
                  <a:gd name="T84" fmla="*/ 18 w 31"/>
                  <a:gd name="T85" fmla="*/ 4 h 15"/>
                  <a:gd name="T86" fmla="*/ 16 w 31"/>
                  <a:gd name="T87" fmla="*/ 6 h 15"/>
                  <a:gd name="T88" fmla="*/ 14 w 31"/>
                  <a:gd name="T89" fmla="*/ 6 h 15"/>
                  <a:gd name="T90" fmla="*/ 14 w 31"/>
                  <a:gd name="T91" fmla="*/ 4 h 15"/>
                  <a:gd name="T92" fmla="*/ 14 w 31"/>
                  <a:gd name="T93" fmla="*/ 2 h 15"/>
                  <a:gd name="T94" fmla="*/ 14 w 31"/>
                  <a:gd name="T95" fmla="*/ 2 h 15"/>
                  <a:gd name="T96" fmla="*/ 11 w 31"/>
                  <a:gd name="T97" fmla="*/ 2 h 15"/>
                  <a:gd name="T98" fmla="*/ 9 w 31"/>
                  <a:gd name="T99" fmla="*/ 4 h 15"/>
                  <a:gd name="T100" fmla="*/ 9 w 31"/>
                  <a:gd name="T101" fmla="*/ 4 h 15"/>
                  <a:gd name="T102" fmla="*/ 11 w 31"/>
                  <a:gd name="T103" fmla="*/ 6 h 15"/>
                  <a:gd name="T104" fmla="*/ 9 w 31"/>
                  <a:gd name="T105" fmla="*/ 6 h 15"/>
                  <a:gd name="T106" fmla="*/ 7 w 31"/>
                  <a:gd name="T107" fmla="*/ 8 h 15"/>
                  <a:gd name="T108" fmla="*/ 5 w 31"/>
                  <a:gd name="T109" fmla="*/ 6 h 15"/>
                  <a:gd name="T110" fmla="*/ 3 w 31"/>
                  <a:gd name="T111" fmla="*/ 8 h 15"/>
                  <a:gd name="T112" fmla="*/ 2 w 31"/>
                  <a:gd name="T1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15">
                    <a:moveTo>
                      <a:pt x="2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56">
                <a:extLst>
                  <a:ext uri="{FF2B5EF4-FFF2-40B4-BE49-F238E27FC236}">
                    <a16:creationId xmlns:a16="http://schemas.microsoft.com/office/drawing/2014/main" id="{116F4963-1904-4174-BC81-C17C87EAE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4" y="1941159"/>
                <a:ext cx="49008" cy="22549"/>
              </a:xfrm>
              <a:custGeom>
                <a:avLst/>
                <a:gdLst>
                  <a:gd name="T0" fmla="*/ 2 w 18"/>
                  <a:gd name="T1" fmla="*/ 10 h 10"/>
                  <a:gd name="T2" fmla="*/ 4 w 18"/>
                  <a:gd name="T3" fmla="*/ 10 h 10"/>
                  <a:gd name="T4" fmla="*/ 4 w 18"/>
                  <a:gd name="T5" fmla="*/ 10 h 10"/>
                  <a:gd name="T6" fmla="*/ 5 w 18"/>
                  <a:gd name="T7" fmla="*/ 10 h 10"/>
                  <a:gd name="T8" fmla="*/ 5 w 18"/>
                  <a:gd name="T9" fmla="*/ 10 h 10"/>
                  <a:gd name="T10" fmla="*/ 7 w 18"/>
                  <a:gd name="T11" fmla="*/ 10 h 10"/>
                  <a:gd name="T12" fmla="*/ 11 w 18"/>
                  <a:gd name="T13" fmla="*/ 10 h 10"/>
                  <a:gd name="T14" fmla="*/ 13 w 18"/>
                  <a:gd name="T15" fmla="*/ 10 h 10"/>
                  <a:gd name="T16" fmla="*/ 13 w 18"/>
                  <a:gd name="T17" fmla="*/ 10 h 10"/>
                  <a:gd name="T18" fmla="*/ 14 w 18"/>
                  <a:gd name="T19" fmla="*/ 9 h 10"/>
                  <a:gd name="T20" fmla="*/ 14 w 18"/>
                  <a:gd name="T21" fmla="*/ 9 h 10"/>
                  <a:gd name="T22" fmla="*/ 14 w 18"/>
                  <a:gd name="T23" fmla="*/ 9 h 10"/>
                  <a:gd name="T24" fmla="*/ 14 w 18"/>
                  <a:gd name="T25" fmla="*/ 7 h 10"/>
                  <a:gd name="T26" fmla="*/ 16 w 18"/>
                  <a:gd name="T27" fmla="*/ 7 h 10"/>
                  <a:gd name="T28" fmla="*/ 16 w 18"/>
                  <a:gd name="T29" fmla="*/ 7 h 10"/>
                  <a:gd name="T30" fmla="*/ 18 w 18"/>
                  <a:gd name="T31" fmla="*/ 5 h 10"/>
                  <a:gd name="T32" fmla="*/ 16 w 18"/>
                  <a:gd name="T33" fmla="*/ 5 h 10"/>
                  <a:gd name="T34" fmla="*/ 14 w 18"/>
                  <a:gd name="T35" fmla="*/ 5 h 10"/>
                  <a:gd name="T36" fmla="*/ 14 w 18"/>
                  <a:gd name="T37" fmla="*/ 5 h 10"/>
                  <a:gd name="T38" fmla="*/ 13 w 18"/>
                  <a:gd name="T39" fmla="*/ 5 h 10"/>
                  <a:gd name="T40" fmla="*/ 14 w 18"/>
                  <a:gd name="T41" fmla="*/ 3 h 10"/>
                  <a:gd name="T42" fmla="*/ 14 w 18"/>
                  <a:gd name="T43" fmla="*/ 3 h 10"/>
                  <a:gd name="T44" fmla="*/ 14 w 18"/>
                  <a:gd name="T45" fmla="*/ 3 h 10"/>
                  <a:gd name="T46" fmla="*/ 14 w 18"/>
                  <a:gd name="T47" fmla="*/ 3 h 10"/>
                  <a:gd name="T48" fmla="*/ 14 w 18"/>
                  <a:gd name="T49" fmla="*/ 1 h 10"/>
                  <a:gd name="T50" fmla="*/ 13 w 18"/>
                  <a:gd name="T51" fmla="*/ 1 h 10"/>
                  <a:gd name="T52" fmla="*/ 11 w 18"/>
                  <a:gd name="T53" fmla="*/ 1 h 10"/>
                  <a:gd name="T54" fmla="*/ 9 w 18"/>
                  <a:gd name="T55" fmla="*/ 0 h 10"/>
                  <a:gd name="T56" fmla="*/ 5 w 18"/>
                  <a:gd name="T57" fmla="*/ 1 h 10"/>
                  <a:gd name="T58" fmla="*/ 5 w 18"/>
                  <a:gd name="T59" fmla="*/ 1 h 10"/>
                  <a:gd name="T60" fmla="*/ 5 w 18"/>
                  <a:gd name="T61" fmla="*/ 1 h 10"/>
                  <a:gd name="T62" fmla="*/ 5 w 18"/>
                  <a:gd name="T63" fmla="*/ 1 h 10"/>
                  <a:gd name="T64" fmla="*/ 5 w 18"/>
                  <a:gd name="T65" fmla="*/ 1 h 10"/>
                  <a:gd name="T66" fmla="*/ 5 w 18"/>
                  <a:gd name="T67" fmla="*/ 1 h 10"/>
                  <a:gd name="T68" fmla="*/ 5 w 18"/>
                  <a:gd name="T69" fmla="*/ 3 h 10"/>
                  <a:gd name="T70" fmla="*/ 5 w 18"/>
                  <a:gd name="T71" fmla="*/ 3 h 10"/>
                  <a:gd name="T72" fmla="*/ 4 w 18"/>
                  <a:gd name="T73" fmla="*/ 3 h 10"/>
                  <a:gd name="T74" fmla="*/ 4 w 18"/>
                  <a:gd name="T75" fmla="*/ 3 h 10"/>
                  <a:gd name="T76" fmla="*/ 4 w 18"/>
                  <a:gd name="T77" fmla="*/ 5 h 10"/>
                  <a:gd name="T78" fmla="*/ 4 w 18"/>
                  <a:gd name="T79" fmla="*/ 5 h 10"/>
                  <a:gd name="T80" fmla="*/ 4 w 18"/>
                  <a:gd name="T81" fmla="*/ 5 h 10"/>
                  <a:gd name="T82" fmla="*/ 2 w 18"/>
                  <a:gd name="T83" fmla="*/ 5 h 10"/>
                  <a:gd name="T84" fmla="*/ 2 w 18"/>
                  <a:gd name="T85" fmla="*/ 7 h 10"/>
                  <a:gd name="T86" fmla="*/ 4 w 18"/>
                  <a:gd name="T87" fmla="*/ 7 h 10"/>
                  <a:gd name="T88" fmla="*/ 5 w 18"/>
                  <a:gd name="T89" fmla="*/ 7 h 10"/>
                  <a:gd name="T90" fmla="*/ 5 w 18"/>
                  <a:gd name="T91" fmla="*/ 7 h 10"/>
                  <a:gd name="T92" fmla="*/ 5 w 18"/>
                  <a:gd name="T93" fmla="*/ 7 h 10"/>
                  <a:gd name="T94" fmla="*/ 5 w 18"/>
                  <a:gd name="T95" fmla="*/ 7 h 10"/>
                  <a:gd name="T96" fmla="*/ 2 w 18"/>
                  <a:gd name="T97" fmla="*/ 7 h 10"/>
                  <a:gd name="T98" fmla="*/ 0 w 18"/>
                  <a:gd name="T99" fmla="*/ 7 h 10"/>
                  <a:gd name="T100" fmla="*/ 2 w 18"/>
                  <a:gd name="T101" fmla="*/ 10 h 10"/>
                  <a:gd name="T102" fmla="*/ 0 w 18"/>
                  <a:gd name="T103" fmla="*/ 10 h 10"/>
                  <a:gd name="T104" fmla="*/ 2 w 18"/>
                  <a:gd name="T10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10">
                    <a:moveTo>
                      <a:pt x="2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157">
                <a:extLst>
                  <a:ext uri="{FF2B5EF4-FFF2-40B4-BE49-F238E27FC236}">
                    <a16:creationId xmlns:a16="http://schemas.microsoft.com/office/drawing/2014/main" id="{50CF8EAA-E27C-482F-B8E5-BB01E68B4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0242" y="1927629"/>
                <a:ext cx="68067" cy="33823"/>
              </a:xfrm>
              <a:custGeom>
                <a:avLst/>
                <a:gdLst>
                  <a:gd name="T0" fmla="*/ 3 w 25"/>
                  <a:gd name="T1" fmla="*/ 11 h 15"/>
                  <a:gd name="T2" fmla="*/ 5 w 25"/>
                  <a:gd name="T3" fmla="*/ 9 h 15"/>
                  <a:gd name="T4" fmla="*/ 9 w 25"/>
                  <a:gd name="T5" fmla="*/ 9 h 15"/>
                  <a:gd name="T6" fmla="*/ 7 w 25"/>
                  <a:gd name="T7" fmla="*/ 11 h 15"/>
                  <a:gd name="T8" fmla="*/ 9 w 25"/>
                  <a:gd name="T9" fmla="*/ 11 h 15"/>
                  <a:gd name="T10" fmla="*/ 11 w 25"/>
                  <a:gd name="T11" fmla="*/ 11 h 15"/>
                  <a:gd name="T12" fmla="*/ 13 w 25"/>
                  <a:gd name="T13" fmla="*/ 11 h 15"/>
                  <a:gd name="T14" fmla="*/ 14 w 25"/>
                  <a:gd name="T15" fmla="*/ 11 h 15"/>
                  <a:gd name="T16" fmla="*/ 14 w 25"/>
                  <a:gd name="T17" fmla="*/ 13 h 15"/>
                  <a:gd name="T18" fmla="*/ 14 w 25"/>
                  <a:gd name="T19" fmla="*/ 15 h 15"/>
                  <a:gd name="T20" fmla="*/ 14 w 25"/>
                  <a:gd name="T21" fmla="*/ 15 h 15"/>
                  <a:gd name="T22" fmla="*/ 16 w 25"/>
                  <a:gd name="T23" fmla="*/ 15 h 15"/>
                  <a:gd name="T24" fmla="*/ 18 w 25"/>
                  <a:gd name="T25" fmla="*/ 15 h 15"/>
                  <a:gd name="T26" fmla="*/ 20 w 25"/>
                  <a:gd name="T27" fmla="*/ 15 h 15"/>
                  <a:gd name="T28" fmla="*/ 23 w 25"/>
                  <a:gd name="T29" fmla="*/ 13 h 15"/>
                  <a:gd name="T30" fmla="*/ 23 w 25"/>
                  <a:gd name="T31" fmla="*/ 11 h 15"/>
                  <a:gd name="T32" fmla="*/ 22 w 25"/>
                  <a:gd name="T33" fmla="*/ 9 h 15"/>
                  <a:gd name="T34" fmla="*/ 23 w 25"/>
                  <a:gd name="T35" fmla="*/ 9 h 15"/>
                  <a:gd name="T36" fmla="*/ 25 w 25"/>
                  <a:gd name="T37" fmla="*/ 7 h 15"/>
                  <a:gd name="T38" fmla="*/ 25 w 25"/>
                  <a:gd name="T39" fmla="*/ 7 h 15"/>
                  <a:gd name="T40" fmla="*/ 23 w 25"/>
                  <a:gd name="T41" fmla="*/ 7 h 15"/>
                  <a:gd name="T42" fmla="*/ 25 w 25"/>
                  <a:gd name="T43" fmla="*/ 6 h 15"/>
                  <a:gd name="T44" fmla="*/ 22 w 25"/>
                  <a:gd name="T45" fmla="*/ 6 h 15"/>
                  <a:gd name="T46" fmla="*/ 20 w 25"/>
                  <a:gd name="T47" fmla="*/ 6 h 15"/>
                  <a:gd name="T48" fmla="*/ 20 w 25"/>
                  <a:gd name="T49" fmla="*/ 6 h 15"/>
                  <a:gd name="T50" fmla="*/ 22 w 25"/>
                  <a:gd name="T51" fmla="*/ 4 h 15"/>
                  <a:gd name="T52" fmla="*/ 20 w 25"/>
                  <a:gd name="T53" fmla="*/ 4 h 15"/>
                  <a:gd name="T54" fmla="*/ 20 w 25"/>
                  <a:gd name="T55" fmla="*/ 4 h 15"/>
                  <a:gd name="T56" fmla="*/ 18 w 25"/>
                  <a:gd name="T57" fmla="*/ 2 h 15"/>
                  <a:gd name="T58" fmla="*/ 18 w 25"/>
                  <a:gd name="T59" fmla="*/ 2 h 15"/>
                  <a:gd name="T60" fmla="*/ 14 w 25"/>
                  <a:gd name="T61" fmla="*/ 4 h 15"/>
                  <a:gd name="T62" fmla="*/ 14 w 25"/>
                  <a:gd name="T63" fmla="*/ 4 h 15"/>
                  <a:gd name="T64" fmla="*/ 13 w 25"/>
                  <a:gd name="T65" fmla="*/ 4 h 15"/>
                  <a:gd name="T66" fmla="*/ 14 w 25"/>
                  <a:gd name="T67" fmla="*/ 2 h 15"/>
                  <a:gd name="T68" fmla="*/ 14 w 25"/>
                  <a:gd name="T69" fmla="*/ 2 h 15"/>
                  <a:gd name="T70" fmla="*/ 13 w 25"/>
                  <a:gd name="T71" fmla="*/ 0 h 15"/>
                  <a:gd name="T72" fmla="*/ 7 w 25"/>
                  <a:gd name="T73" fmla="*/ 0 h 15"/>
                  <a:gd name="T74" fmla="*/ 5 w 25"/>
                  <a:gd name="T75" fmla="*/ 0 h 15"/>
                  <a:gd name="T76" fmla="*/ 3 w 25"/>
                  <a:gd name="T77" fmla="*/ 4 h 15"/>
                  <a:gd name="T78" fmla="*/ 5 w 25"/>
                  <a:gd name="T79" fmla="*/ 4 h 15"/>
                  <a:gd name="T80" fmla="*/ 5 w 25"/>
                  <a:gd name="T81" fmla="*/ 4 h 15"/>
                  <a:gd name="T82" fmla="*/ 5 w 25"/>
                  <a:gd name="T83" fmla="*/ 6 h 15"/>
                  <a:gd name="T84" fmla="*/ 7 w 25"/>
                  <a:gd name="T85" fmla="*/ 4 h 15"/>
                  <a:gd name="T86" fmla="*/ 9 w 25"/>
                  <a:gd name="T87" fmla="*/ 4 h 15"/>
                  <a:gd name="T88" fmla="*/ 9 w 25"/>
                  <a:gd name="T89" fmla="*/ 4 h 15"/>
                  <a:gd name="T90" fmla="*/ 7 w 25"/>
                  <a:gd name="T91" fmla="*/ 6 h 15"/>
                  <a:gd name="T92" fmla="*/ 7 w 25"/>
                  <a:gd name="T93" fmla="*/ 6 h 15"/>
                  <a:gd name="T94" fmla="*/ 7 w 25"/>
                  <a:gd name="T95" fmla="*/ 6 h 15"/>
                  <a:gd name="T96" fmla="*/ 7 w 25"/>
                  <a:gd name="T97" fmla="*/ 6 h 15"/>
                  <a:gd name="T98" fmla="*/ 9 w 25"/>
                  <a:gd name="T99" fmla="*/ 7 h 15"/>
                  <a:gd name="T100" fmla="*/ 5 w 25"/>
                  <a:gd name="T101" fmla="*/ 7 h 15"/>
                  <a:gd name="T102" fmla="*/ 7 w 25"/>
                  <a:gd name="T103" fmla="*/ 7 h 15"/>
                  <a:gd name="T104" fmla="*/ 5 w 25"/>
                  <a:gd name="T105" fmla="*/ 7 h 15"/>
                  <a:gd name="T106" fmla="*/ 2 w 25"/>
                  <a:gd name="T107" fmla="*/ 7 h 15"/>
                  <a:gd name="T108" fmla="*/ 0 w 25"/>
                  <a:gd name="T109" fmla="*/ 7 h 15"/>
                  <a:gd name="T110" fmla="*/ 0 w 25"/>
                  <a:gd name="T1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15">
                    <a:moveTo>
                      <a:pt x="2" y="9"/>
                    </a:moveTo>
                    <a:lnTo>
                      <a:pt x="3" y="11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58">
                <a:extLst>
                  <a:ext uri="{FF2B5EF4-FFF2-40B4-BE49-F238E27FC236}">
                    <a16:creationId xmlns:a16="http://schemas.microsoft.com/office/drawing/2014/main" id="{1650F3CC-BF12-46E6-A445-7C10918DC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855" y="1956943"/>
                <a:ext cx="16336" cy="4510"/>
              </a:xfrm>
              <a:custGeom>
                <a:avLst/>
                <a:gdLst>
                  <a:gd name="T0" fmla="*/ 4 w 6"/>
                  <a:gd name="T1" fmla="*/ 0 h 2"/>
                  <a:gd name="T2" fmla="*/ 2 w 6"/>
                  <a:gd name="T3" fmla="*/ 0 h 2"/>
                  <a:gd name="T4" fmla="*/ 0 w 6"/>
                  <a:gd name="T5" fmla="*/ 0 h 2"/>
                  <a:gd name="T6" fmla="*/ 0 w 6"/>
                  <a:gd name="T7" fmla="*/ 2 h 2"/>
                  <a:gd name="T8" fmla="*/ 0 w 6"/>
                  <a:gd name="T9" fmla="*/ 2 h 2"/>
                  <a:gd name="T10" fmla="*/ 2 w 6"/>
                  <a:gd name="T11" fmla="*/ 2 h 2"/>
                  <a:gd name="T12" fmla="*/ 4 w 6"/>
                  <a:gd name="T13" fmla="*/ 2 h 2"/>
                  <a:gd name="T14" fmla="*/ 4 w 6"/>
                  <a:gd name="T15" fmla="*/ 2 h 2"/>
                  <a:gd name="T16" fmla="*/ 6 w 6"/>
                  <a:gd name="T17" fmla="*/ 2 h 2"/>
                  <a:gd name="T18" fmla="*/ 6 w 6"/>
                  <a:gd name="T19" fmla="*/ 2 h 2"/>
                  <a:gd name="T20" fmla="*/ 4 w 6"/>
                  <a:gd name="T21" fmla="*/ 0 h 2"/>
                  <a:gd name="T22" fmla="*/ 4 w 6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159">
                <a:extLst>
                  <a:ext uri="{FF2B5EF4-FFF2-40B4-BE49-F238E27FC236}">
                    <a16:creationId xmlns:a16="http://schemas.microsoft.com/office/drawing/2014/main" id="{E2737A1A-C203-4F1B-A89D-69A66D47F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847" y="1956943"/>
                <a:ext cx="10891" cy="15784"/>
              </a:xfrm>
              <a:custGeom>
                <a:avLst/>
                <a:gdLst>
                  <a:gd name="T0" fmla="*/ 2 w 4"/>
                  <a:gd name="T1" fmla="*/ 7 h 7"/>
                  <a:gd name="T2" fmla="*/ 2 w 4"/>
                  <a:gd name="T3" fmla="*/ 7 h 7"/>
                  <a:gd name="T4" fmla="*/ 2 w 4"/>
                  <a:gd name="T5" fmla="*/ 7 h 7"/>
                  <a:gd name="T6" fmla="*/ 4 w 4"/>
                  <a:gd name="T7" fmla="*/ 5 h 7"/>
                  <a:gd name="T8" fmla="*/ 4 w 4"/>
                  <a:gd name="T9" fmla="*/ 5 h 7"/>
                  <a:gd name="T10" fmla="*/ 4 w 4"/>
                  <a:gd name="T11" fmla="*/ 5 h 7"/>
                  <a:gd name="T12" fmla="*/ 4 w 4"/>
                  <a:gd name="T13" fmla="*/ 5 h 7"/>
                  <a:gd name="T14" fmla="*/ 4 w 4"/>
                  <a:gd name="T15" fmla="*/ 3 h 7"/>
                  <a:gd name="T16" fmla="*/ 4 w 4"/>
                  <a:gd name="T17" fmla="*/ 3 h 7"/>
                  <a:gd name="T18" fmla="*/ 4 w 4"/>
                  <a:gd name="T19" fmla="*/ 3 h 7"/>
                  <a:gd name="T20" fmla="*/ 4 w 4"/>
                  <a:gd name="T21" fmla="*/ 3 h 7"/>
                  <a:gd name="T22" fmla="*/ 4 w 4"/>
                  <a:gd name="T23" fmla="*/ 3 h 7"/>
                  <a:gd name="T24" fmla="*/ 4 w 4"/>
                  <a:gd name="T25" fmla="*/ 2 h 7"/>
                  <a:gd name="T26" fmla="*/ 4 w 4"/>
                  <a:gd name="T27" fmla="*/ 2 h 7"/>
                  <a:gd name="T28" fmla="*/ 4 w 4"/>
                  <a:gd name="T29" fmla="*/ 2 h 7"/>
                  <a:gd name="T30" fmla="*/ 4 w 4"/>
                  <a:gd name="T31" fmla="*/ 2 h 7"/>
                  <a:gd name="T32" fmla="*/ 2 w 4"/>
                  <a:gd name="T33" fmla="*/ 2 h 7"/>
                  <a:gd name="T34" fmla="*/ 2 w 4"/>
                  <a:gd name="T35" fmla="*/ 0 h 7"/>
                  <a:gd name="T36" fmla="*/ 2 w 4"/>
                  <a:gd name="T37" fmla="*/ 2 h 7"/>
                  <a:gd name="T38" fmla="*/ 2 w 4"/>
                  <a:gd name="T39" fmla="*/ 2 h 7"/>
                  <a:gd name="T40" fmla="*/ 0 w 4"/>
                  <a:gd name="T41" fmla="*/ 3 h 7"/>
                  <a:gd name="T42" fmla="*/ 0 w 4"/>
                  <a:gd name="T43" fmla="*/ 3 h 7"/>
                  <a:gd name="T44" fmla="*/ 0 w 4"/>
                  <a:gd name="T45" fmla="*/ 5 h 7"/>
                  <a:gd name="T46" fmla="*/ 0 w 4"/>
                  <a:gd name="T47" fmla="*/ 5 h 7"/>
                  <a:gd name="T48" fmla="*/ 0 w 4"/>
                  <a:gd name="T49" fmla="*/ 5 h 7"/>
                  <a:gd name="T50" fmla="*/ 2 w 4"/>
                  <a:gd name="T5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60">
                <a:extLst>
                  <a:ext uri="{FF2B5EF4-FFF2-40B4-BE49-F238E27FC236}">
                    <a16:creationId xmlns:a16="http://schemas.microsoft.com/office/drawing/2014/main" id="{F7E68DC4-14D7-4CD8-8576-295538FBB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1981747"/>
                <a:ext cx="19059" cy="6765"/>
              </a:xfrm>
              <a:custGeom>
                <a:avLst/>
                <a:gdLst>
                  <a:gd name="T0" fmla="*/ 5 w 7"/>
                  <a:gd name="T1" fmla="*/ 1 h 3"/>
                  <a:gd name="T2" fmla="*/ 5 w 7"/>
                  <a:gd name="T3" fmla="*/ 1 h 3"/>
                  <a:gd name="T4" fmla="*/ 5 w 7"/>
                  <a:gd name="T5" fmla="*/ 1 h 3"/>
                  <a:gd name="T6" fmla="*/ 5 w 7"/>
                  <a:gd name="T7" fmla="*/ 0 h 3"/>
                  <a:gd name="T8" fmla="*/ 5 w 7"/>
                  <a:gd name="T9" fmla="*/ 0 h 3"/>
                  <a:gd name="T10" fmla="*/ 5 w 7"/>
                  <a:gd name="T11" fmla="*/ 0 h 3"/>
                  <a:gd name="T12" fmla="*/ 3 w 7"/>
                  <a:gd name="T13" fmla="*/ 0 h 3"/>
                  <a:gd name="T14" fmla="*/ 2 w 7"/>
                  <a:gd name="T15" fmla="*/ 0 h 3"/>
                  <a:gd name="T16" fmla="*/ 0 w 7"/>
                  <a:gd name="T17" fmla="*/ 0 h 3"/>
                  <a:gd name="T18" fmla="*/ 0 w 7"/>
                  <a:gd name="T19" fmla="*/ 1 h 3"/>
                  <a:gd name="T20" fmla="*/ 2 w 7"/>
                  <a:gd name="T21" fmla="*/ 1 h 3"/>
                  <a:gd name="T22" fmla="*/ 0 w 7"/>
                  <a:gd name="T23" fmla="*/ 1 h 3"/>
                  <a:gd name="T24" fmla="*/ 0 w 7"/>
                  <a:gd name="T25" fmla="*/ 1 h 3"/>
                  <a:gd name="T26" fmla="*/ 2 w 7"/>
                  <a:gd name="T27" fmla="*/ 1 h 3"/>
                  <a:gd name="T28" fmla="*/ 0 w 7"/>
                  <a:gd name="T29" fmla="*/ 1 h 3"/>
                  <a:gd name="T30" fmla="*/ 0 w 7"/>
                  <a:gd name="T31" fmla="*/ 1 h 3"/>
                  <a:gd name="T32" fmla="*/ 0 w 7"/>
                  <a:gd name="T33" fmla="*/ 3 h 3"/>
                  <a:gd name="T34" fmla="*/ 3 w 7"/>
                  <a:gd name="T35" fmla="*/ 3 h 3"/>
                  <a:gd name="T36" fmla="*/ 5 w 7"/>
                  <a:gd name="T37" fmla="*/ 3 h 3"/>
                  <a:gd name="T38" fmla="*/ 7 w 7"/>
                  <a:gd name="T39" fmla="*/ 1 h 3"/>
                  <a:gd name="T40" fmla="*/ 5 w 7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161">
                <a:extLst>
                  <a:ext uri="{FF2B5EF4-FFF2-40B4-BE49-F238E27FC236}">
                    <a16:creationId xmlns:a16="http://schemas.microsoft.com/office/drawing/2014/main" id="{5824B3DA-E276-4C60-8261-75A4344A5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1988512"/>
                <a:ext cx="24504" cy="451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0 w 9"/>
                  <a:gd name="T7" fmla="*/ 2 h 2"/>
                  <a:gd name="T8" fmla="*/ 0 w 9"/>
                  <a:gd name="T9" fmla="*/ 2 h 2"/>
                  <a:gd name="T10" fmla="*/ 0 w 9"/>
                  <a:gd name="T11" fmla="*/ 2 h 2"/>
                  <a:gd name="T12" fmla="*/ 2 w 9"/>
                  <a:gd name="T13" fmla="*/ 2 h 2"/>
                  <a:gd name="T14" fmla="*/ 4 w 9"/>
                  <a:gd name="T15" fmla="*/ 2 h 2"/>
                  <a:gd name="T16" fmla="*/ 5 w 9"/>
                  <a:gd name="T17" fmla="*/ 2 h 2"/>
                  <a:gd name="T18" fmla="*/ 7 w 9"/>
                  <a:gd name="T19" fmla="*/ 2 h 2"/>
                  <a:gd name="T20" fmla="*/ 9 w 9"/>
                  <a:gd name="T21" fmla="*/ 2 h 2"/>
                  <a:gd name="T22" fmla="*/ 9 w 9"/>
                  <a:gd name="T23" fmla="*/ 0 h 2"/>
                  <a:gd name="T24" fmla="*/ 9 w 9"/>
                  <a:gd name="T25" fmla="*/ 0 h 2"/>
                  <a:gd name="T26" fmla="*/ 7 w 9"/>
                  <a:gd name="T27" fmla="*/ 0 h 2"/>
                  <a:gd name="T28" fmla="*/ 2 w 9"/>
                  <a:gd name="T29" fmla="*/ 0 h 2"/>
                  <a:gd name="T30" fmla="*/ 0 w 9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62">
                <a:extLst>
                  <a:ext uri="{FF2B5EF4-FFF2-40B4-BE49-F238E27FC236}">
                    <a16:creationId xmlns:a16="http://schemas.microsoft.com/office/drawing/2014/main" id="{96A93C6D-9391-47BF-B6E2-8245F2026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1993021"/>
                <a:ext cx="24504" cy="4510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4 w 9"/>
                  <a:gd name="T5" fmla="*/ 2 h 2"/>
                  <a:gd name="T6" fmla="*/ 7 w 9"/>
                  <a:gd name="T7" fmla="*/ 2 h 2"/>
                  <a:gd name="T8" fmla="*/ 7 w 9"/>
                  <a:gd name="T9" fmla="*/ 2 h 2"/>
                  <a:gd name="T10" fmla="*/ 9 w 9"/>
                  <a:gd name="T11" fmla="*/ 0 h 2"/>
                  <a:gd name="T12" fmla="*/ 7 w 9"/>
                  <a:gd name="T13" fmla="*/ 0 h 2"/>
                  <a:gd name="T14" fmla="*/ 5 w 9"/>
                  <a:gd name="T15" fmla="*/ 0 h 2"/>
                  <a:gd name="T16" fmla="*/ 0 w 9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163">
                <a:extLst>
                  <a:ext uri="{FF2B5EF4-FFF2-40B4-BE49-F238E27FC236}">
                    <a16:creationId xmlns:a16="http://schemas.microsoft.com/office/drawing/2014/main" id="{8AF0AA26-886B-41C7-BA59-8A96D6EF2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1997531"/>
                <a:ext cx="24504" cy="4510"/>
              </a:xfrm>
              <a:custGeom>
                <a:avLst/>
                <a:gdLst>
                  <a:gd name="T0" fmla="*/ 2 w 9"/>
                  <a:gd name="T1" fmla="*/ 0 h 2"/>
                  <a:gd name="T2" fmla="*/ 0 w 9"/>
                  <a:gd name="T3" fmla="*/ 0 h 2"/>
                  <a:gd name="T4" fmla="*/ 2 w 9"/>
                  <a:gd name="T5" fmla="*/ 2 h 2"/>
                  <a:gd name="T6" fmla="*/ 2 w 9"/>
                  <a:gd name="T7" fmla="*/ 2 h 2"/>
                  <a:gd name="T8" fmla="*/ 4 w 9"/>
                  <a:gd name="T9" fmla="*/ 0 h 2"/>
                  <a:gd name="T10" fmla="*/ 4 w 9"/>
                  <a:gd name="T11" fmla="*/ 2 h 2"/>
                  <a:gd name="T12" fmla="*/ 5 w 9"/>
                  <a:gd name="T13" fmla="*/ 0 h 2"/>
                  <a:gd name="T14" fmla="*/ 7 w 9"/>
                  <a:gd name="T15" fmla="*/ 0 h 2"/>
                  <a:gd name="T16" fmla="*/ 9 w 9"/>
                  <a:gd name="T17" fmla="*/ 0 h 2"/>
                  <a:gd name="T18" fmla="*/ 9 w 9"/>
                  <a:gd name="T19" fmla="*/ 0 h 2"/>
                  <a:gd name="T20" fmla="*/ 4 w 9"/>
                  <a:gd name="T21" fmla="*/ 0 h 2"/>
                  <a:gd name="T22" fmla="*/ 4 w 9"/>
                  <a:gd name="T23" fmla="*/ 0 h 2"/>
                  <a:gd name="T24" fmla="*/ 4 w 9"/>
                  <a:gd name="T25" fmla="*/ 0 h 2"/>
                  <a:gd name="T26" fmla="*/ 2 w 9"/>
                  <a:gd name="T27" fmla="*/ 0 h 2"/>
                  <a:gd name="T28" fmla="*/ 2 w 9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164">
                <a:extLst>
                  <a:ext uri="{FF2B5EF4-FFF2-40B4-BE49-F238E27FC236}">
                    <a16:creationId xmlns:a16="http://schemas.microsoft.com/office/drawing/2014/main" id="{6B09CD12-085F-451C-9FCC-5EA7A2648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0393" y="2006551"/>
                <a:ext cx="19059" cy="6765"/>
              </a:xfrm>
              <a:custGeom>
                <a:avLst/>
                <a:gdLst>
                  <a:gd name="T0" fmla="*/ 4 w 7"/>
                  <a:gd name="T1" fmla="*/ 3 h 3"/>
                  <a:gd name="T2" fmla="*/ 6 w 7"/>
                  <a:gd name="T3" fmla="*/ 3 h 3"/>
                  <a:gd name="T4" fmla="*/ 7 w 7"/>
                  <a:gd name="T5" fmla="*/ 1 h 3"/>
                  <a:gd name="T6" fmla="*/ 7 w 7"/>
                  <a:gd name="T7" fmla="*/ 1 h 3"/>
                  <a:gd name="T8" fmla="*/ 7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  <a:gd name="T14" fmla="*/ 7 w 7"/>
                  <a:gd name="T15" fmla="*/ 0 h 3"/>
                  <a:gd name="T16" fmla="*/ 6 w 7"/>
                  <a:gd name="T17" fmla="*/ 0 h 3"/>
                  <a:gd name="T18" fmla="*/ 4 w 7"/>
                  <a:gd name="T19" fmla="*/ 0 h 3"/>
                  <a:gd name="T20" fmla="*/ 0 w 7"/>
                  <a:gd name="T21" fmla="*/ 1 h 3"/>
                  <a:gd name="T22" fmla="*/ 0 w 7"/>
                  <a:gd name="T23" fmla="*/ 1 h 3"/>
                  <a:gd name="T24" fmla="*/ 0 w 7"/>
                  <a:gd name="T25" fmla="*/ 3 h 3"/>
                  <a:gd name="T26" fmla="*/ 4 w 7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4" y="3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165">
                <a:extLst>
                  <a:ext uri="{FF2B5EF4-FFF2-40B4-BE49-F238E27FC236}">
                    <a16:creationId xmlns:a16="http://schemas.microsoft.com/office/drawing/2014/main" id="{3095CC7F-F0DD-41A0-B418-3B772E2417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7922" y="1972727"/>
                <a:ext cx="163361" cy="45098"/>
              </a:xfrm>
              <a:custGeom>
                <a:avLst/>
                <a:gdLst>
                  <a:gd name="T0" fmla="*/ 33 w 60"/>
                  <a:gd name="T1" fmla="*/ 11 h 20"/>
                  <a:gd name="T2" fmla="*/ 33 w 60"/>
                  <a:gd name="T3" fmla="*/ 9 h 20"/>
                  <a:gd name="T4" fmla="*/ 33 w 60"/>
                  <a:gd name="T5" fmla="*/ 7 h 20"/>
                  <a:gd name="T6" fmla="*/ 33 w 60"/>
                  <a:gd name="T7" fmla="*/ 5 h 20"/>
                  <a:gd name="T8" fmla="*/ 27 w 60"/>
                  <a:gd name="T9" fmla="*/ 4 h 20"/>
                  <a:gd name="T10" fmla="*/ 27 w 60"/>
                  <a:gd name="T11" fmla="*/ 2 h 20"/>
                  <a:gd name="T12" fmla="*/ 24 w 60"/>
                  <a:gd name="T13" fmla="*/ 2 h 20"/>
                  <a:gd name="T14" fmla="*/ 18 w 60"/>
                  <a:gd name="T15" fmla="*/ 4 h 20"/>
                  <a:gd name="T16" fmla="*/ 18 w 60"/>
                  <a:gd name="T17" fmla="*/ 4 h 20"/>
                  <a:gd name="T18" fmla="*/ 13 w 60"/>
                  <a:gd name="T19" fmla="*/ 4 h 20"/>
                  <a:gd name="T20" fmla="*/ 9 w 60"/>
                  <a:gd name="T21" fmla="*/ 5 h 20"/>
                  <a:gd name="T22" fmla="*/ 4 w 60"/>
                  <a:gd name="T23" fmla="*/ 9 h 20"/>
                  <a:gd name="T24" fmla="*/ 13 w 60"/>
                  <a:gd name="T25" fmla="*/ 9 h 20"/>
                  <a:gd name="T26" fmla="*/ 9 w 60"/>
                  <a:gd name="T27" fmla="*/ 9 h 20"/>
                  <a:gd name="T28" fmla="*/ 2 w 60"/>
                  <a:gd name="T29" fmla="*/ 9 h 20"/>
                  <a:gd name="T30" fmla="*/ 0 w 60"/>
                  <a:gd name="T31" fmla="*/ 11 h 20"/>
                  <a:gd name="T32" fmla="*/ 4 w 60"/>
                  <a:gd name="T33" fmla="*/ 13 h 20"/>
                  <a:gd name="T34" fmla="*/ 6 w 60"/>
                  <a:gd name="T35" fmla="*/ 15 h 20"/>
                  <a:gd name="T36" fmla="*/ 9 w 60"/>
                  <a:gd name="T37" fmla="*/ 13 h 20"/>
                  <a:gd name="T38" fmla="*/ 11 w 60"/>
                  <a:gd name="T39" fmla="*/ 13 h 20"/>
                  <a:gd name="T40" fmla="*/ 15 w 60"/>
                  <a:gd name="T41" fmla="*/ 11 h 20"/>
                  <a:gd name="T42" fmla="*/ 18 w 60"/>
                  <a:gd name="T43" fmla="*/ 11 h 20"/>
                  <a:gd name="T44" fmla="*/ 20 w 60"/>
                  <a:gd name="T45" fmla="*/ 11 h 20"/>
                  <a:gd name="T46" fmla="*/ 16 w 60"/>
                  <a:gd name="T47" fmla="*/ 13 h 20"/>
                  <a:gd name="T48" fmla="*/ 15 w 60"/>
                  <a:gd name="T49" fmla="*/ 15 h 20"/>
                  <a:gd name="T50" fmla="*/ 18 w 60"/>
                  <a:gd name="T51" fmla="*/ 15 h 20"/>
                  <a:gd name="T52" fmla="*/ 22 w 60"/>
                  <a:gd name="T53" fmla="*/ 13 h 20"/>
                  <a:gd name="T54" fmla="*/ 22 w 60"/>
                  <a:gd name="T55" fmla="*/ 15 h 20"/>
                  <a:gd name="T56" fmla="*/ 29 w 60"/>
                  <a:gd name="T57" fmla="*/ 13 h 20"/>
                  <a:gd name="T58" fmla="*/ 25 w 60"/>
                  <a:gd name="T59" fmla="*/ 15 h 20"/>
                  <a:gd name="T60" fmla="*/ 22 w 60"/>
                  <a:gd name="T61" fmla="*/ 15 h 20"/>
                  <a:gd name="T62" fmla="*/ 15 w 60"/>
                  <a:gd name="T63" fmla="*/ 16 h 20"/>
                  <a:gd name="T64" fmla="*/ 11 w 60"/>
                  <a:gd name="T65" fmla="*/ 16 h 20"/>
                  <a:gd name="T66" fmla="*/ 7 w 60"/>
                  <a:gd name="T67" fmla="*/ 18 h 20"/>
                  <a:gd name="T68" fmla="*/ 15 w 60"/>
                  <a:gd name="T69" fmla="*/ 20 h 20"/>
                  <a:gd name="T70" fmla="*/ 22 w 60"/>
                  <a:gd name="T71" fmla="*/ 18 h 20"/>
                  <a:gd name="T72" fmla="*/ 27 w 60"/>
                  <a:gd name="T73" fmla="*/ 18 h 20"/>
                  <a:gd name="T74" fmla="*/ 35 w 60"/>
                  <a:gd name="T75" fmla="*/ 16 h 20"/>
                  <a:gd name="T76" fmla="*/ 38 w 60"/>
                  <a:gd name="T77" fmla="*/ 15 h 20"/>
                  <a:gd name="T78" fmla="*/ 38 w 60"/>
                  <a:gd name="T79" fmla="*/ 16 h 20"/>
                  <a:gd name="T80" fmla="*/ 44 w 60"/>
                  <a:gd name="T81" fmla="*/ 16 h 20"/>
                  <a:gd name="T82" fmla="*/ 47 w 60"/>
                  <a:gd name="T83" fmla="*/ 16 h 20"/>
                  <a:gd name="T84" fmla="*/ 53 w 60"/>
                  <a:gd name="T85" fmla="*/ 15 h 20"/>
                  <a:gd name="T86" fmla="*/ 58 w 60"/>
                  <a:gd name="T87" fmla="*/ 13 h 20"/>
                  <a:gd name="T88" fmla="*/ 60 w 60"/>
                  <a:gd name="T89" fmla="*/ 9 h 20"/>
                  <a:gd name="T90" fmla="*/ 54 w 60"/>
                  <a:gd name="T91" fmla="*/ 11 h 20"/>
                  <a:gd name="T92" fmla="*/ 54 w 60"/>
                  <a:gd name="T93" fmla="*/ 9 h 20"/>
                  <a:gd name="T94" fmla="*/ 53 w 60"/>
                  <a:gd name="T95" fmla="*/ 7 h 20"/>
                  <a:gd name="T96" fmla="*/ 53 w 60"/>
                  <a:gd name="T97" fmla="*/ 5 h 20"/>
                  <a:gd name="T98" fmla="*/ 54 w 60"/>
                  <a:gd name="T99" fmla="*/ 5 h 20"/>
                  <a:gd name="T100" fmla="*/ 54 w 60"/>
                  <a:gd name="T101" fmla="*/ 4 h 20"/>
                  <a:gd name="T102" fmla="*/ 56 w 60"/>
                  <a:gd name="T103" fmla="*/ 0 h 20"/>
                  <a:gd name="T104" fmla="*/ 49 w 60"/>
                  <a:gd name="T105" fmla="*/ 2 h 20"/>
                  <a:gd name="T106" fmla="*/ 47 w 60"/>
                  <a:gd name="T107" fmla="*/ 4 h 20"/>
                  <a:gd name="T108" fmla="*/ 44 w 60"/>
                  <a:gd name="T109" fmla="*/ 4 h 20"/>
                  <a:gd name="T110" fmla="*/ 45 w 60"/>
                  <a:gd name="T111" fmla="*/ 5 h 20"/>
                  <a:gd name="T112" fmla="*/ 44 w 60"/>
                  <a:gd name="T113" fmla="*/ 7 h 20"/>
                  <a:gd name="T114" fmla="*/ 42 w 60"/>
                  <a:gd name="T115" fmla="*/ 9 h 20"/>
                  <a:gd name="T116" fmla="*/ 44 w 60"/>
                  <a:gd name="T117" fmla="*/ 11 h 20"/>
                  <a:gd name="T118" fmla="*/ 35 w 60"/>
                  <a:gd name="T119" fmla="*/ 11 h 20"/>
                  <a:gd name="T120" fmla="*/ 51 w 60"/>
                  <a:gd name="T121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" h="20">
                    <a:moveTo>
                      <a:pt x="35" y="11"/>
                    </a:moveTo>
                    <a:lnTo>
                      <a:pt x="33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  <a:moveTo>
                      <a:pt x="49" y="9"/>
                    </a:moveTo>
                    <a:lnTo>
                      <a:pt x="51" y="9"/>
                    </a:lnTo>
                    <a:lnTo>
                      <a:pt x="49" y="11"/>
                    </a:lnTo>
                    <a:lnTo>
                      <a:pt x="4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166">
                <a:extLst>
                  <a:ext uri="{FF2B5EF4-FFF2-40B4-BE49-F238E27FC236}">
                    <a16:creationId xmlns:a16="http://schemas.microsoft.com/office/drawing/2014/main" id="{08AD8916-288A-40A5-854A-C05B83C84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754" y="1981747"/>
                <a:ext cx="32672" cy="11274"/>
              </a:xfrm>
              <a:custGeom>
                <a:avLst/>
                <a:gdLst>
                  <a:gd name="T0" fmla="*/ 1 w 12"/>
                  <a:gd name="T1" fmla="*/ 5 h 5"/>
                  <a:gd name="T2" fmla="*/ 3 w 12"/>
                  <a:gd name="T3" fmla="*/ 3 h 5"/>
                  <a:gd name="T4" fmla="*/ 5 w 12"/>
                  <a:gd name="T5" fmla="*/ 3 h 5"/>
                  <a:gd name="T6" fmla="*/ 7 w 12"/>
                  <a:gd name="T7" fmla="*/ 1 h 5"/>
                  <a:gd name="T8" fmla="*/ 9 w 12"/>
                  <a:gd name="T9" fmla="*/ 1 h 5"/>
                  <a:gd name="T10" fmla="*/ 10 w 12"/>
                  <a:gd name="T11" fmla="*/ 0 h 5"/>
                  <a:gd name="T12" fmla="*/ 12 w 12"/>
                  <a:gd name="T13" fmla="*/ 0 h 5"/>
                  <a:gd name="T14" fmla="*/ 10 w 12"/>
                  <a:gd name="T15" fmla="*/ 0 h 5"/>
                  <a:gd name="T16" fmla="*/ 10 w 12"/>
                  <a:gd name="T17" fmla="*/ 0 h 5"/>
                  <a:gd name="T18" fmla="*/ 9 w 12"/>
                  <a:gd name="T19" fmla="*/ 0 h 5"/>
                  <a:gd name="T20" fmla="*/ 9 w 12"/>
                  <a:gd name="T21" fmla="*/ 0 h 5"/>
                  <a:gd name="T22" fmla="*/ 9 w 12"/>
                  <a:gd name="T23" fmla="*/ 0 h 5"/>
                  <a:gd name="T24" fmla="*/ 9 w 12"/>
                  <a:gd name="T25" fmla="*/ 0 h 5"/>
                  <a:gd name="T26" fmla="*/ 9 w 12"/>
                  <a:gd name="T27" fmla="*/ 0 h 5"/>
                  <a:gd name="T28" fmla="*/ 7 w 12"/>
                  <a:gd name="T29" fmla="*/ 0 h 5"/>
                  <a:gd name="T30" fmla="*/ 5 w 12"/>
                  <a:gd name="T31" fmla="*/ 0 h 5"/>
                  <a:gd name="T32" fmla="*/ 1 w 12"/>
                  <a:gd name="T33" fmla="*/ 1 h 5"/>
                  <a:gd name="T34" fmla="*/ 0 w 12"/>
                  <a:gd name="T35" fmla="*/ 1 h 5"/>
                  <a:gd name="T36" fmla="*/ 0 w 12"/>
                  <a:gd name="T37" fmla="*/ 1 h 5"/>
                  <a:gd name="T38" fmla="*/ 0 w 12"/>
                  <a:gd name="T39" fmla="*/ 3 h 5"/>
                  <a:gd name="T40" fmla="*/ 0 w 12"/>
                  <a:gd name="T41" fmla="*/ 3 h 5"/>
                  <a:gd name="T42" fmla="*/ 0 w 12"/>
                  <a:gd name="T43" fmla="*/ 5 h 5"/>
                  <a:gd name="T44" fmla="*/ 1 w 12"/>
                  <a:gd name="T4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5">
                    <a:moveTo>
                      <a:pt x="1" y="5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167">
                <a:extLst>
                  <a:ext uri="{FF2B5EF4-FFF2-40B4-BE49-F238E27FC236}">
                    <a16:creationId xmlns:a16="http://schemas.microsoft.com/office/drawing/2014/main" id="{F08A433E-A079-4C1A-B551-650EF7270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59" y="1956943"/>
                <a:ext cx="127966" cy="27059"/>
              </a:xfrm>
              <a:custGeom>
                <a:avLst/>
                <a:gdLst>
                  <a:gd name="T0" fmla="*/ 5 w 47"/>
                  <a:gd name="T1" fmla="*/ 9 h 12"/>
                  <a:gd name="T2" fmla="*/ 7 w 47"/>
                  <a:gd name="T3" fmla="*/ 11 h 12"/>
                  <a:gd name="T4" fmla="*/ 9 w 47"/>
                  <a:gd name="T5" fmla="*/ 9 h 12"/>
                  <a:gd name="T6" fmla="*/ 13 w 47"/>
                  <a:gd name="T7" fmla="*/ 9 h 12"/>
                  <a:gd name="T8" fmla="*/ 11 w 47"/>
                  <a:gd name="T9" fmla="*/ 11 h 12"/>
                  <a:gd name="T10" fmla="*/ 9 w 47"/>
                  <a:gd name="T11" fmla="*/ 12 h 12"/>
                  <a:gd name="T12" fmla="*/ 11 w 47"/>
                  <a:gd name="T13" fmla="*/ 11 h 12"/>
                  <a:gd name="T14" fmla="*/ 14 w 47"/>
                  <a:gd name="T15" fmla="*/ 11 h 12"/>
                  <a:gd name="T16" fmla="*/ 14 w 47"/>
                  <a:gd name="T17" fmla="*/ 11 h 12"/>
                  <a:gd name="T18" fmla="*/ 18 w 47"/>
                  <a:gd name="T19" fmla="*/ 9 h 12"/>
                  <a:gd name="T20" fmla="*/ 18 w 47"/>
                  <a:gd name="T21" fmla="*/ 7 h 12"/>
                  <a:gd name="T22" fmla="*/ 18 w 47"/>
                  <a:gd name="T23" fmla="*/ 9 h 12"/>
                  <a:gd name="T24" fmla="*/ 18 w 47"/>
                  <a:gd name="T25" fmla="*/ 9 h 12"/>
                  <a:gd name="T26" fmla="*/ 20 w 47"/>
                  <a:gd name="T27" fmla="*/ 9 h 12"/>
                  <a:gd name="T28" fmla="*/ 23 w 47"/>
                  <a:gd name="T29" fmla="*/ 7 h 12"/>
                  <a:gd name="T30" fmla="*/ 23 w 47"/>
                  <a:gd name="T31" fmla="*/ 7 h 12"/>
                  <a:gd name="T32" fmla="*/ 25 w 47"/>
                  <a:gd name="T33" fmla="*/ 7 h 12"/>
                  <a:gd name="T34" fmla="*/ 27 w 47"/>
                  <a:gd name="T35" fmla="*/ 5 h 12"/>
                  <a:gd name="T36" fmla="*/ 29 w 47"/>
                  <a:gd name="T37" fmla="*/ 5 h 12"/>
                  <a:gd name="T38" fmla="*/ 29 w 47"/>
                  <a:gd name="T39" fmla="*/ 5 h 12"/>
                  <a:gd name="T40" fmla="*/ 27 w 47"/>
                  <a:gd name="T41" fmla="*/ 7 h 12"/>
                  <a:gd name="T42" fmla="*/ 29 w 47"/>
                  <a:gd name="T43" fmla="*/ 9 h 12"/>
                  <a:gd name="T44" fmla="*/ 31 w 47"/>
                  <a:gd name="T45" fmla="*/ 7 h 12"/>
                  <a:gd name="T46" fmla="*/ 36 w 47"/>
                  <a:gd name="T47" fmla="*/ 7 h 12"/>
                  <a:gd name="T48" fmla="*/ 38 w 47"/>
                  <a:gd name="T49" fmla="*/ 5 h 12"/>
                  <a:gd name="T50" fmla="*/ 40 w 47"/>
                  <a:gd name="T51" fmla="*/ 3 h 12"/>
                  <a:gd name="T52" fmla="*/ 40 w 47"/>
                  <a:gd name="T53" fmla="*/ 3 h 12"/>
                  <a:gd name="T54" fmla="*/ 40 w 47"/>
                  <a:gd name="T55" fmla="*/ 2 h 12"/>
                  <a:gd name="T56" fmla="*/ 45 w 47"/>
                  <a:gd name="T57" fmla="*/ 2 h 12"/>
                  <a:gd name="T58" fmla="*/ 45 w 47"/>
                  <a:gd name="T59" fmla="*/ 0 h 12"/>
                  <a:gd name="T60" fmla="*/ 45 w 47"/>
                  <a:gd name="T61" fmla="*/ 0 h 12"/>
                  <a:gd name="T62" fmla="*/ 40 w 47"/>
                  <a:gd name="T63" fmla="*/ 0 h 12"/>
                  <a:gd name="T64" fmla="*/ 41 w 47"/>
                  <a:gd name="T65" fmla="*/ 0 h 12"/>
                  <a:gd name="T66" fmla="*/ 40 w 47"/>
                  <a:gd name="T67" fmla="*/ 0 h 12"/>
                  <a:gd name="T68" fmla="*/ 36 w 47"/>
                  <a:gd name="T69" fmla="*/ 0 h 12"/>
                  <a:gd name="T70" fmla="*/ 36 w 47"/>
                  <a:gd name="T71" fmla="*/ 0 h 12"/>
                  <a:gd name="T72" fmla="*/ 36 w 47"/>
                  <a:gd name="T73" fmla="*/ 0 h 12"/>
                  <a:gd name="T74" fmla="*/ 32 w 47"/>
                  <a:gd name="T75" fmla="*/ 0 h 12"/>
                  <a:gd name="T76" fmla="*/ 29 w 47"/>
                  <a:gd name="T77" fmla="*/ 0 h 12"/>
                  <a:gd name="T78" fmla="*/ 27 w 47"/>
                  <a:gd name="T79" fmla="*/ 2 h 12"/>
                  <a:gd name="T80" fmla="*/ 23 w 47"/>
                  <a:gd name="T81" fmla="*/ 2 h 12"/>
                  <a:gd name="T82" fmla="*/ 22 w 47"/>
                  <a:gd name="T83" fmla="*/ 3 h 12"/>
                  <a:gd name="T84" fmla="*/ 18 w 47"/>
                  <a:gd name="T85" fmla="*/ 3 h 12"/>
                  <a:gd name="T86" fmla="*/ 16 w 47"/>
                  <a:gd name="T87" fmla="*/ 5 h 12"/>
                  <a:gd name="T88" fmla="*/ 14 w 47"/>
                  <a:gd name="T89" fmla="*/ 5 h 12"/>
                  <a:gd name="T90" fmla="*/ 11 w 47"/>
                  <a:gd name="T91" fmla="*/ 7 h 12"/>
                  <a:gd name="T92" fmla="*/ 9 w 47"/>
                  <a:gd name="T93" fmla="*/ 5 h 12"/>
                  <a:gd name="T94" fmla="*/ 7 w 47"/>
                  <a:gd name="T95" fmla="*/ 5 h 12"/>
                  <a:gd name="T96" fmla="*/ 3 w 47"/>
                  <a:gd name="T97" fmla="*/ 7 h 12"/>
                  <a:gd name="T98" fmla="*/ 3 w 47"/>
                  <a:gd name="T99" fmla="*/ 9 h 12"/>
                  <a:gd name="T100" fmla="*/ 0 w 47"/>
                  <a:gd name="T10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2">
                    <a:moveTo>
                      <a:pt x="3" y="11"/>
                    </a:move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168">
                <a:extLst>
                  <a:ext uri="{FF2B5EF4-FFF2-40B4-BE49-F238E27FC236}">
                    <a16:creationId xmlns:a16="http://schemas.microsoft.com/office/drawing/2014/main" id="{D1FCC5BA-CAEF-4909-B3D6-4D513BD8E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435" y="1968217"/>
                <a:ext cx="21782" cy="4510"/>
              </a:xfrm>
              <a:custGeom>
                <a:avLst/>
                <a:gdLst>
                  <a:gd name="T0" fmla="*/ 0 w 8"/>
                  <a:gd name="T1" fmla="*/ 0 h 2"/>
                  <a:gd name="T2" fmla="*/ 2 w 8"/>
                  <a:gd name="T3" fmla="*/ 2 h 2"/>
                  <a:gd name="T4" fmla="*/ 4 w 8"/>
                  <a:gd name="T5" fmla="*/ 2 h 2"/>
                  <a:gd name="T6" fmla="*/ 6 w 8"/>
                  <a:gd name="T7" fmla="*/ 2 h 2"/>
                  <a:gd name="T8" fmla="*/ 8 w 8"/>
                  <a:gd name="T9" fmla="*/ 2 h 2"/>
                  <a:gd name="T10" fmla="*/ 8 w 8"/>
                  <a:gd name="T11" fmla="*/ 0 h 2"/>
                  <a:gd name="T12" fmla="*/ 6 w 8"/>
                  <a:gd name="T13" fmla="*/ 0 h 2"/>
                  <a:gd name="T14" fmla="*/ 6 w 8"/>
                  <a:gd name="T15" fmla="*/ 0 h 2"/>
                  <a:gd name="T16" fmla="*/ 2 w 8"/>
                  <a:gd name="T17" fmla="*/ 0 h 2"/>
                  <a:gd name="T18" fmla="*/ 0 w 8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169">
                <a:extLst>
                  <a:ext uri="{FF2B5EF4-FFF2-40B4-BE49-F238E27FC236}">
                    <a16:creationId xmlns:a16="http://schemas.microsoft.com/office/drawing/2014/main" id="{4FC34180-BE5F-40D8-8ED0-EDA746BE0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21" y="1947923"/>
                <a:ext cx="51731" cy="13529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4 h 6"/>
                  <a:gd name="T6" fmla="*/ 1 w 19"/>
                  <a:gd name="T7" fmla="*/ 6 h 6"/>
                  <a:gd name="T8" fmla="*/ 0 w 19"/>
                  <a:gd name="T9" fmla="*/ 6 h 6"/>
                  <a:gd name="T10" fmla="*/ 0 w 19"/>
                  <a:gd name="T11" fmla="*/ 6 h 6"/>
                  <a:gd name="T12" fmla="*/ 1 w 19"/>
                  <a:gd name="T13" fmla="*/ 6 h 6"/>
                  <a:gd name="T14" fmla="*/ 3 w 19"/>
                  <a:gd name="T15" fmla="*/ 6 h 6"/>
                  <a:gd name="T16" fmla="*/ 7 w 19"/>
                  <a:gd name="T17" fmla="*/ 6 h 6"/>
                  <a:gd name="T18" fmla="*/ 7 w 19"/>
                  <a:gd name="T19" fmla="*/ 6 h 6"/>
                  <a:gd name="T20" fmla="*/ 10 w 19"/>
                  <a:gd name="T21" fmla="*/ 6 h 6"/>
                  <a:gd name="T22" fmla="*/ 10 w 19"/>
                  <a:gd name="T23" fmla="*/ 6 h 6"/>
                  <a:gd name="T24" fmla="*/ 12 w 19"/>
                  <a:gd name="T25" fmla="*/ 6 h 6"/>
                  <a:gd name="T26" fmla="*/ 14 w 19"/>
                  <a:gd name="T27" fmla="*/ 4 h 6"/>
                  <a:gd name="T28" fmla="*/ 14 w 19"/>
                  <a:gd name="T29" fmla="*/ 4 h 6"/>
                  <a:gd name="T30" fmla="*/ 12 w 19"/>
                  <a:gd name="T31" fmla="*/ 4 h 6"/>
                  <a:gd name="T32" fmla="*/ 12 w 19"/>
                  <a:gd name="T33" fmla="*/ 4 h 6"/>
                  <a:gd name="T34" fmla="*/ 12 w 19"/>
                  <a:gd name="T35" fmla="*/ 2 h 6"/>
                  <a:gd name="T36" fmla="*/ 12 w 19"/>
                  <a:gd name="T37" fmla="*/ 4 h 6"/>
                  <a:gd name="T38" fmla="*/ 10 w 19"/>
                  <a:gd name="T39" fmla="*/ 4 h 6"/>
                  <a:gd name="T40" fmla="*/ 10 w 19"/>
                  <a:gd name="T41" fmla="*/ 4 h 6"/>
                  <a:gd name="T42" fmla="*/ 10 w 19"/>
                  <a:gd name="T43" fmla="*/ 4 h 6"/>
                  <a:gd name="T44" fmla="*/ 10 w 19"/>
                  <a:gd name="T45" fmla="*/ 4 h 6"/>
                  <a:gd name="T46" fmla="*/ 9 w 19"/>
                  <a:gd name="T47" fmla="*/ 4 h 6"/>
                  <a:gd name="T48" fmla="*/ 10 w 19"/>
                  <a:gd name="T49" fmla="*/ 4 h 6"/>
                  <a:gd name="T50" fmla="*/ 9 w 19"/>
                  <a:gd name="T51" fmla="*/ 4 h 6"/>
                  <a:gd name="T52" fmla="*/ 9 w 19"/>
                  <a:gd name="T53" fmla="*/ 2 h 6"/>
                  <a:gd name="T54" fmla="*/ 12 w 19"/>
                  <a:gd name="T55" fmla="*/ 2 h 6"/>
                  <a:gd name="T56" fmla="*/ 12 w 19"/>
                  <a:gd name="T57" fmla="*/ 2 h 6"/>
                  <a:gd name="T58" fmla="*/ 12 w 19"/>
                  <a:gd name="T59" fmla="*/ 2 h 6"/>
                  <a:gd name="T60" fmla="*/ 12 w 19"/>
                  <a:gd name="T61" fmla="*/ 2 h 6"/>
                  <a:gd name="T62" fmla="*/ 14 w 19"/>
                  <a:gd name="T63" fmla="*/ 2 h 6"/>
                  <a:gd name="T64" fmla="*/ 18 w 19"/>
                  <a:gd name="T65" fmla="*/ 2 h 6"/>
                  <a:gd name="T66" fmla="*/ 18 w 19"/>
                  <a:gd name="T67" fmla="*/ 2 h 6"/>
                  <a:gd name="T68" fmla="*/ 19 w 19"/>
                  <a:gd name="T69" fmla="*/ 2 h 6"/>
                  <a:gd name="T70" fmla="*/ 19 w 19"/>
                  <a:gd name="T71" fmla="*/ 0 h 6"/>
                  <a:gd name="T72" fmla="*/ 18 w 19"/>
                  <a:gd name="T73" fmla="*/ 0 h 6"/>
                  <a:gd name="T74" fmla="*/ 16 w 19"/>
                  <a:gd name="T75" fmla="*/ 0 h 6"/>
                  <a:gd name="T76" fmla="*/ 14 w 19"/>
                  <a:gd name="T77" fmla="*/ 0 h 6"/>
                  <a:gd name="T78" fmla="*/ 14 w 19"/>
                  <a:gd name="T79" fmla="*/ 0 h 6"/>
                  <a:gd name="T80" fmla="*/ 14 w 19"/>
                  <a:gd name="T81" fmla="*/ 0 h 6"/>
                  <a:gd name="T82" fmla="*/ 10 w 19"/>
                  <a:gd name="T83" fmla="*/ 0 h 6"/>
                  <a:gd name="T84" fmla="*/ 10 w 19"/>
                  <a:gd name="T85" fmla="*/ 0 h 6"/>
                  <a:gd name="T86" fmla="*/ 10 w 19"/>
                  <a:gd name="T87" fmla="*/ 0 h 6"/>
                  <a:gd name="T88" fmla="*/ 10 w 19"/>
                  <a:gd name="T89" fmla="*/ 0 h 6"/>
                  <a:gd name="T90" fmla="*/ 9 w 19"/>
                  <a:gd name="T91" fmla="*/ 0 h 6"/>
                  <a:gd name="T92" fmla="*/ 9 w 19"/>
                  <a:gd name="T93" fmla="*/ 0 h 6"/>
                  <a:gd name="T94" fmla="*/ 7 w 19"/>
                  <a:gd name="T95" fmla="*/ 0 h 6"/>
                  <a:gd name="T96" fmla="*/ 7 w 19"/>
                  <a:gd name="T97" fmla="*/ 0 h 6"/>
                  <a:gd name="T98" fmla="*/ 5 w 19"/>
                  <a:gd name="T99" fmla="*/ 0 h 6"/>
                  <a:gd name="T100" fmla="*/ 5 w 19"/>
                  <a:gd name="T101" fmla="*/ 2 h 6"/>
                  <a:gd name="T102" fmla="*/ 3 w 19"/>
                  <a:gd name="T103" fmla="*/ 2 h 6"/>
                  <a:gd name="T104" fmla="*/ 1 w 19"/>
                  <a:gd name="T105" fmla="*/ 2 h 6"/>
                  <a:gd name="T106" fmla="*/ 1 w 19"/>
                  <a:gd name="T107" fmla="*/ 2 h 6"/>
                  <a:gd name="T108" fmla="*/ 0 w 19"/>
                  <a:gd name="T109" fmla="*/ 4 h 6"/>
                  <a:gd name="T110" fmla="*/ 0 w 19"/>
                  <a:gd name="T1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170">
                <a:extLst>
                  <a:ext uri="{FF2B5EF4-FFF2-40B4-BE49-F238E27FC236}">
                    <a16:creationId xmlns:a16="http://schemas.microsoft.com/office/drawing/2014/main" id="{15BCF7C0-FD34-4415-8995-1A3363424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385" y="1943414"/>
                <a:ext cx="16336" cy="9020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6 w 6"/>
                  <a:gd name="T5" fmla="*/ 4 h 4"/>
                  <a:gd name="T6" fmla="*/ 6 w 6"/>
                  <a:gd name="T7" fmla="*/ 4 h 4"/>
                  <a:gd name="T8" fmla="*/ 6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6 w 6"/>
                  <a:gd name="T15" fmla="*/ 2 h 4"/>
                  <a:gd name="T16" fmla="*/ 6 w 6"/>
                  <a:gd name="T17" fmla="*/ 0 h 4"/>
                  <a:gd name="T18" fmla="*/ 4 w 6"/>
                  <a:gd name="T19" fmla="*/ 2 h 4"/>
                  <a:gd name="T20" fmla="*/ 4 w 6"/>
                  <a:gd name="T21" fmla="*/ 2 h 4"/>
                  <a:gd name="T22" fmla="*/ 2 w 6"/>
                  <a:gd name="T23" fmla="*/ 2 h 4"/>
                  <a:gd name="T24" fmla="*/ 2 w 6"/>
                  <a:gd name="T25" fmla="*/ 2 h 4"/>
                  <a:gd name="T26" fmla="*/ 2 w 6"/>
                  <a:gd name="T27" fmla="*/ 2 h 4"/>
                  <a:gd name="T28" fmla="*/ 0 w 6"/>
                  <a:gd name="T29" fmla="*/ 2 h 4"/>
                  <a:gd name="T30" fmla="*/ 2 w 6"/>
                  <a:gd name="T31" fmla="*/ 2 h 4"/>
                  <a:gd name="T32" fmla="*/ 2 w 6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171">
                <a:extLst>
                  <a:ext uri="{FF2B5EF4-FFF2-40B4-BE49-F238E27FC236}">
                    <a16:creationId xmlns:a16="http://schemas.microsoft.com/office/drawing/2014/main" id="{35175E31-E70B-4030-9967-C9D6C559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1936649"/>
                <a:ext cx="54454" cy="6765"/>
              </a:xfrm>
              <a:custGeom>
                <a:avLst/>
                <a:gdLst>
                  <a:gd name="T0" fmla="*/ 0 w 20"/>
                  <a:gd name="T1" fmla="*/ 3 h 3"/>
                  <a:gd name="T2" fmla="*/ 2 w 20"/>
                  <a:gd name="T3" fmla="*/ 3 h 3"/>
                  <a:gd name="T4" fmla="*/ 2 w 20"/>
                  <a:gd name="T5" fmla="*/ 3 h 3"/>
                  <a:gd name="T6" fmla="*/ 2 w 20"/>
                  <a:gd name="T7" fmla="*/ 3 h 3"/>
                  <a:gd name="T8" fmla="*/ 3 w 20"/>
                  <a:gd name="T9" fmla="*/ 3 h 3"/>
                  <a:gd name="T10" fmla="*/ 3 w 20"/>
                  <a:gd name="T11" fmla="*/ 3 h 3"/>
                  <a:gd name="T12" fmla="*/ 3 w 20"/>
                  <a:gd name="T13" fmla="*/ 2 h 3"/>
                  <a:gd name="T14" fmla="*/ 5 w 20"/>
                  <a:gd name="T15" fmla="*/ 2 h 3"/>
                  <a:gd name="T16" fmla="*/ 5 w 20"/>
                  <a:gd name="T17" fmla="*/ 3 h 3"/>
                  <a:gd name="T18" fmla="*/ 5 w 20"/>
                  <a:gd name="T19" fmla="*/ 3 h 3"/>
                  <a:gd name="T20" fmla="*/ 5 w 20"/>
                  <a:gd name="T21" fmla="*/ 3 h 3"/>
                  <a:gd name="T22" fmla="*/ 7 w 20"/>
                  <a:gd name="T23" fmla="*/ 3 h 3"/>
                  <a:gd name="T24" fmla="*/ 7 w 20"/>
                  <a:gd name="T25" fmla="*/ 3 h 3"/>
                  <a:gd name="T26" fmla="*/ 9 w 20"/>
                  <a:gd name="T27" fmla="*/ 3 h 3"/>
                  <a:gd name="T28" fmla="*/ 9 w 20"/>
                  <a:gd name="T29" fmla="*/ 3 h 3"/>
                  <a:gd name="T30" fmla="*/ 9 w 20"/>
                  <a:gd name="T31" fmla="*/ 2 h 3"/>
                  <a:gd name="T32" fmla="*/ 9 w 20"/>
                  <a:gd name="T33" fmla="*/ 3 h 3"/>
                  <a:gd name="T34" fmla="*/ 11 w 20"/>
                  <a:gd name="T35" fmla="*/ 3 h 3"/>
                  <a:gd name="T36" fmla="*/ 11 w 20"/>
                  <a:gd name="T37" fmla="*/ 3 h 3"/>
                  <a:gd name="T38" fmla="*/ 11 w 20"/>
                  <a:gd name="T39" fmla="*/ 3 h 3"/>
                  <a:gd name="T40" fmla="*/ 11 w 20"/>
                  <a:gd name="T41" fmla="*/ 3 h 3"/>
                  <a:gd name="T42" fmla="*/ 11 w 20"/>
                  <a:gd name="T43" fmla="*/ 3 h 3"/>
                  <a:gd name="T44" fmla="*/ 14 w 20"/>
                  <a:gd name="T45" fmla="*/ 3 h 3"/>
                  <a:gd name="T46" fmla="*/ 14 w 20"/>
                  <a:gd name="T47" fmla="*/ 3 h 3"/>
                  <a:gd name="T48" fmla="*/ 16 w 20"/>
                  <a:gd name="T49" fmla="*/ 3 h 3"/>
                  <a:gd name="T50" fmla="*/ 16 w 20"/>
                  <a:gd name="T51" fmla="*/ 3 h 3"/>
                  <a:gd name="T52" fmla="*/ 18 w 20"/>
                  <a:gd name="T53" fmla="*/ 3 h 3"/>
                  <a:gd name="T54" fmla="*/ 18 w 20"/>
                  <a:gd name="T55" fmla="*/ 3 h 3"/>
                  <a:gd name="T56" fmla="*/ 20 w 20"/>
                  <a:gd name="T57" fmla="*/ 2 h 3"/>
                  <a:gd name="T58" fmla="*/ 18 w 20"/>
                  <a:gd name="T59" fmla="*/ 2 h 3"/>
                  <a:gd name="T60" fmla="*/ 20 w 20"/>
                  <a:gd name="T61" fmla="*/ 2 h 3"/>
                  <a:gd name="T62" fmla="*/ 18 w 20"/>
                  <a:gd name="T63" fmla="*/ 2 h 3"/>
                  <a:gd name="T64" fmla="*/ 18 w 20"/>
                  <a:gd name="T65" fmla="*/ 2 h 3"/>
                  <a:gd name="T66" fmla="*/ 16 w 20"/>
                  <a:gd name="T67" fmla="*/ 0 h 3"/>
                  <a:gd name="T68" fmla="*/ 16 w 20"/>
                  <a:gd name="T69" fmla="*/ 0 h 3"/>
                  <a:gd name="T70" fmla="*/ 14 w 20"/>
                  <a:gd name="T71" fmla="*/ 0 h 3"/>
                  <a:gd name="T72" fmla="*/ 12 w 20"/>
                  <a:gd name="T73" fmla="*/ 0 h 3"/>
                  <a:gd name="T74" fmla="*/ 11 w 20"/>
                  <a:gd name="T75" fmla="*/ 2 h 3"/>
                  <a:gd name="T76" fmla="*/ 9 w 20"/>
                  <a:gd name="T77" fmla="*/ 2 h 3"/>
                  <a:gd name="T78" fmla="*/ 5 w 20"/>
                  <a:gd name="T79" fmla="*/ 2 h 3"/>
                  <a:gd name="T80" fmla="*/ 3 w 20"/>
                  <a:gd name="T81" fmla="*/ 2 h 3"/>
                  <a:gd name="T82" fmla="*/ 3 w 20"/>
                  <a:gd name="T83" fmla="*/ 2 h 3"/>
                  <a:gd name="T84" fmla="*/ 3 w 20"/>
                  <a:gd name="T85" fmla="*/ 2 h 3"/>
                  <a:gd name="T86" fmla="*/ 2 w 20"/>
                  <a:gd name="T87" fmla="*/ 2 h 3"/>
                  <a:gd name="T88" fmla="*/ 0 w 20"/>
                  <a:gd name="T89" fmla="*/ 3 h 3"/>
                  <a:gd name="T90" fmla="*/ 0 w 20"/>
                  <a:gd name="T91" fmla="*/ 3 h 3"/>
                  <a:gd name="T92" fmla="*/ 0 w 20"/>
                  <a:gd name="T93" fmla="*/ 3 h 3"/>
                  <a:gd name="T94" fmla="*/ 0 w 20"/>
                  <a:gd name="T9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172">
                <a:extLst>
                  <a:ext uri="{FF2B5EF4-FFF2-40B4-BE49-F238E27FC236}">
                    <a16:creationId xmlns:a16="http://schemas.microsoft.com/office/drawing/2014/main" id="{15E8978D-0DAA-4139-BCEC-4C4294F2A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704" y="1920865"/>
                <a:ext cx="19059" cy="6765"/>
              </a:xfrm>
              <a:custGeom>
                <a:avLst/>
                <a:gdLst>
                  <a:gd name="T0" fmla="*/ 2 w 7"/>
                  <a:gd name="T1" fmla="*/ 1 h 3"/>
                  <a:gd name="T2" fmla="*/ 2 w 7"/>
                  <a:gd name="T3" fmla="*/ 1 h 3"/>
                  <a:gd name="T4" fmla="*/ 2 w 7"/>
                  <a:gd name="T5" fmla="*/ 3 h 3"/>
                  <a:gd name="T6" fmla="*/ 2 w 7"/>
                  <a:gd name="T7" fmla="*/ 3 h 3"/>
                  <a:gd name="T8" fmla="*/ 3 w 7"/>
                  <a:gd name="T9" fmla="*/ 3 h 3"/>
                  <a:gd name="T10" fmla="*/ 3 w 7"/>
                  <a:gd name="T11" fmla="*/ 1 h 3"/>
                  <a:gd name="T12" fmla="*/ 5 w 7"/>
                  <a:gd name="T13" fmla="*/ 1 h 3"/>
                  <a:gd name="T14" fmla="*/ 5 w 7"/>
                  <a:gd name="T15" fmla="*/ 1 h 3"/>
                  <a:gd name="T16" fmla="*/ 5 w 7"/>
                  <a:gd name="T17" fmla="*/ 0 h 3"/>
                  <a:gd name="T18" fmla="*/ 7 w 7"/>
                  <a:gd name="T19" fmla="*/ 0 h 3"/>
                  <a:gd name="T20" fmla="*/ 5 w 7"/>
                  <a:gd name="T21" fmla="*/ 0 h 3"/>
                  <a:gd name="T22" fmla="*/ 3 w 7"/>
                  <a:gd name="T23" fmla="*/ 0 h 3"/>
                  <a:gd name="T24" fmla="*/ 3 w 7"/>
                  <a:gd name="T25" fmla="*/ 0 h 3"/>
                  <a:gd name="T26" fmla="*/ 3 w 7"/>
                  <a:gd name="T27" fmla="*/ 0 h 3"/>
                  <a:gd name="T28" fmla="*/ 2 w 7"/>
                  <a:gd name="T29" fmla="*/ 0 h 3"/>
                  <a:gd name="T30" fmla="*/ 0 w 7"/>
                  <a:gd name="T31" fmla="*/ 0 h 3"/>
                  <a:gd name="T32" fmla="*/ 0 w 7"/>
                  <a:gd name="T33" fmla="*/ 1 h 3"/>
                  <a:gd name="T34" fmla="*/ 2 w 7"/>
                  <a:gd name="T35" fmla="*/ 1 h 3"/>
                  <a:gd name="T36" fmla="*/ 2 w 7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">
                    <a:moveTo>
                      <a:pt x="2" y="1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173">
                <a:extLst>
                  <a:ext uri="{FF2B5EF4-FFF2-40B4-BE49-F238E27FC236}">
                    <a16:creationId xmlns:a16="http://schemas.microsoft.com/office/drawing/2014/main" id="{C7541706-E2A2-4337-94CB-DFC9CFBBC1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9099" y="1896061"/>
                <a:ext cx="122521" cy="67647"/>
              </a:xfrm>
              <a:custGeom>
                <a:avLst/>
                <a:gdLst>
                  <a:gd name="T0" fmla="*/ 3 w 45"/>
                  <a:gd name="T1" fmla="*/ 18 h 30"/>
                  <a:gd name="T2" fmla="*/ 7 w 45"/>
                  <a:gd name="T3" fmla="*/ 16 h 30"/>
                  <a:gd name="T4" fmla="*/ 7 w 45"/>
                  <a:gd name="T5" fmla="*/ 20 h 30"/>
                  <a:gd name="T6" fmla="*/ 12 w 45"/>
                  <a:gd name="T7" fmla="*/ 18 h 30"/>
                  <a:gd name="T8" fmla="*/ 14 w 45"/>
                  <a:gd name="T9" fmla="*/ 18 h 30"/>
                  <a:gd name="T10" fmla="*/ 14 w 45"/>
                  <a:gd name="T11" fmla="*/ 20 h 30"/>
                  <a:gd name="T12" fmla="*/ 14 w 45"/>
                  <a:gd name="T13" fmla="*/ 20 h 30"/>
                  <a:gd name="T14" fmla="*/ 3 w 45"/>
                  <a:gd name="T15" fmla="*/ 21 h 30"/>
                  <a:gd name="T16" fmla="*/ 3 w 45"/>
                  <a:gd name="T17" fmla="*/ 23 h 30"/>
                  <a:gd name="T18" fmla="*/ 9 w 45"/>
                  <a:gd name="T19" fmla="*/ 25 h 30"/>
                  <a:gd name="T20" fmla="*/ 3 w 45"/>
                  <a:gd name="T21" fmla="*/ 27 h 30"/>
                  <a:gd name="T22" fmla="*/ 7 w 45"/>
                  <a:gd name="T23" fmla="*/ 29 h 30"/>
                  <a:gd name="T24" fmla="*/ 10 w 45"/>
                  <a:gd name="T25" fmla="*/ 29 h 30"/>
                  <a:gd name="T26" fmla="*/ 14 w 45"/>
                  <a:gd name="T27" fmla="*/ 27 h 30"/>
                  <a:gd name="T28" fmla="*/ 16 w 45"/>
                  <a:gd name="T29" fmla="*/ 27 h 30"/>
                  <a:gd name="T30" fmla="*/ 21 w 45"/>
                  <a:gd name="T31" fmla="*/ 27 h 30"/>
                  <a:gd name="T32" fmla="*/ 23 w 45"/>
                  <a:gd name="T33" fmla="*/ 27 h 30"/>
                  <a:gd name="T34" fmla="*/ 25 w 45"/>
                  <a:gd name="T35" fmla="*/ 25 h 30"/>
                  <a:gd name="T36" fmla="*/ 29 w 45"/>
                  <a:gd name="T37" fmla="*/ 21 h 30"/>
                  <a:gd name="T38" fmla="*/ 27 w 45"/>
                  <a:gd name="T39" fmla="*/ 25 h 30"/>
                  <a:gd name="T40" fmla="*/ 32 w 45"/>
                  <a:gd name="T41" fmla="*/ 23 h 30"/>
                  <a:gd name="T42" fmla="*/ 45 w 45"/>
                  <a:gd name="T43" fmla="*/ 20 h 30"/>
                  <a:gd name="T44" fmla="*/ 41 w 45"/>
                  <a:gd name="T45" fmla="*/ 18 h 30"/>
                  <a:gd name="T46" fmla="*/ 41 w 45"/>
                  <a:gd name="T47" fmla="*/ 18 h 30"/>
                  <a:gd name="T48" fmla="*/ 39 w 45"/>
                  <a:gd name="T49" fmla="*/ 16 h 30"/>
                  <a:gd name="T50" fmla="*/ 38 w 45"/>
                  <a:gd name="T51" fmla="*/ 16 h 30"/>
                  <a:gd name="T52" fmla="*/ 38 w 45"/>
                  <a:gd name="T53" fmla="*/ 12 h 30"/>
                  <a:gd name="T54" fmla="*/ 41 w 45"/>
                  <a:gd name="T55" fmla="*/ 12 h 30"/>
                  <a:gd name="T56" fmla="*/ 38 w 45"/>
                  <a:gd name="T57" fmla="*/ 11 h 30"/>
                  <a:gd name="T58" fmla="*/ 36 w 45"/>
                  <a:gd name="T59" fmla="*/ 12 h 30"/>
                  <a:gd name="T60" fmla="*/ 38 w 45"/>
                  <a:gd name="T61" fmla="*/ 9 h 30"/>
                  <a:gd name="T62" fmla="*/ 34 w 45"/>
                  <a:gd name="T63" fmla="*/ 9 h 30"/>
                  <a:gd name="T64" fmla="*/ 32 w 45"/>
                  <a:gd name="T65" fmla="*/ 7 h 30"/>
                  <a:gd name="T66" fmla="*/ 32 w 45"/>
                  <a:gd name="T67" fmla="*/ 5 h 30"/>
                  <a:gd name="T68" fmla="*/ 32 w 45"/>
                  <a:gd name="T69" fmla="*/ 1 h 30"/>
                  <a:gd name="T70" fmla="*/ 27 w 45"/>
                  <a:gd name="T71" fmla="*/ 1 h 30"/>
                  <a:gd name="T72" fmla="*/ 21 w 45"/>
                  <a:gd name="T73" fmla="*/ 1 h 30"/>
                  <a:gd name="T74" fmla="*/ 29 w 45"/>
                  <a:gd name="T75" fmla="*/ 1 h 30"/>
                  <a:gd name="T76" fmla="*/ 23 w 45"/>
                  <a:gd name="T77" fmla="*/ 3 h 30"/>
                  <a:gd name="T78" fmla="*/ 19 w 45"/>
                  <a:gd name="T79" fmla="*/ 3 h 30"/>
                  <a:gd name="T80" fmla="*/ 18 w 45"/>
                  <a:gd name="T81" fmla="*/ 3 h 30"/>
                  <a:gd name="T82" fmla="*/ 16 w 45"/>
                  <a:gd name="T83" fmla="*/ 5 h 30"/>
                  <a:gd name="T84" fmla="*/ 19 w 45"/>
                  <a:gd name="T85" fmla="*/ 7 h 30"/>
                  <a:gd name="T86" fmla="*/ 18 w 45"/>
                  <a:gd name="T87" fmla="*/ 7 h 30"/>
                  <a:gd name="T88" fmla="*/ 9 w 45"/>
                  <a:gd name="T89" fmla="*/ 7 h 30"/>
                  <a:gd name="T90" fmla="*/ 7 w 45"/>
                  <a:gd name="T91" fmla="*/ 9 h 30"/>
                  <a:gd name="T92" fmla="*/ 9 w 45"/>
                  <a:gd name="T93" fmla="*/ 11 h 30"/>
                  <a:gd name="T94" fmla="*/ 9 w 45"/>
                  <a:gd name="T95" fmla="*/ 11 h 30"/>
                  <a:gd name="T96" fmla="*/ 9 w 45"/>
                  <a:gd name="T97" fmla="*/ 12 h 30"/>
                  <a:gd name="T98" fmla="*/ 3 w 45"/>
                  <a:gd name="T99" fmla="*/ 11 h 30"/>
                  <a:gd name="T100" fmla="*/ 5 w 45"/>
                  <a:gd name="T101" fmla="*/ 12 h 30"/>
                  <a:gd name="T102" fmla="*/ 3 w 45"/>
                  <a:gd name="T103" fmla="*/ 14 h 30"/>
                  <a:gd name="T104" fmla="*/ 9 w 45"/>
                  <a:gd name="T105" fmla="*/ 16 h 30"/>
                  <a:gd name="T106" fmla="*/ 1 w 45"/>
                  <a:gd name="T107" fmla="*/ 16 h 30"/>
                  <a:gd name="T108" fmla="*/ 14 w 45"/>
                  <a:gd name="T109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0">
                    <a:moveTo>
                      <a:pt x="1" y="16"/>
                    </a:moveTo>
                    <a:lnTo>
                      <a:pt x="1" y="18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9" y="21"/>
                    </a:lnTo>
                    <a:lnTo>
                      <a:pt x="43" y="21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39" y="20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39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close/>
                    <a:moveTo>
                      <a:pt x="14" y="11"/>
                    </a:move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174">
                <a:extLst>
                  <a:ext uri="{FF2B5EF4-FFF2-40B4-BE49-F238E27FC236}">
                    <a16:creationId xmlns:a16="http://schemas.microsoft.com/office/drawing/2014/main" id="{55AD85EF-93F6-4E0D-8EA6-14EFDD185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645" y="1963708"/>
                <a:ext cx="38118" cy="13529"/>
              </a:xfrm>
              <a:custGeom>
                <a:avLst/>
                <a:gdLst>
                  <a:gd name="T0" fmla="*/ 7 w 14"/>
                  <a:gd name="T1" fmla="*/ 4 h 6"/>
                  <a:gd name="T2" fmla="*/ 7 w 14"/>
                  <a:gd name="T3" fmla="*/ 4 h 6"/>
                  <a:gd name="T4" fmla="*/ 9 w 14"/>
                  <a:gd name="T5" fmla="*/ 6 h 6"/>
                  <a:gd name="T6" fmla="*/ 10 w 14"/>
                  <a:gd name="T7" fmla="*/ 6 h 6"/>
                  <a:gd name="T8" fmla="*/ 10 w 14"/>
                  <a:gd name="T9" fmla="*/ 4 h 6"/>
                  <a:gd name="T10" fmla="*/ 10 w 14"/>
                  <a:gd name="T11" fmla="*/ 4 h 6"/>
                  <a:gd name="T12" fmla="*/ 10 w 14"/>
                  <a:gd name="T13" fmla="*/ 4 h 6"/>
                  <a:gd name="T14" fmla="*/ 12 w 14"/>
                  <a:gd name="T15" fmla="*/ 2 h 6"/>
                  <a:gd name="T16" fmla="*/ 12 w 14"/>
                  <a:gd name="T17" fmla="*/ 2 h 6"/>
                  <a:gd name="T18" fmla="*/ 14 w 14"/>
                  <a:gd name="T19" fmla="*/ 2 h 6"/>
                  <a:gd name="T20" fmla="*/ 14 w 14"/>
                  <a:gd name="T21" fmla="*/ 2 h 6"/>
                  <a:gd name="T22" fmla="*/ 12 w 14"/>
                  <a:gd name="T23" fmla="*/ 2 h 6"/>
                  <a:gd name="T24" fmla="*/ 12 w 14"/>
                  <a:gd name="T25" fmla="*/ 2 h 6"/>
                  <a:gd name="T26" fmla="*/ 10 w 14"/>
                  <a:gd name="T27" fmla="*/ 2 h 6"/>
                  <a:gd name="T28" fmla="*/ 10 w 14"/>
                  <a:gd name="T29" fmla="*/ 2 h 6"/>
                  <a:gd name="T30" fmla="*/ 10 w 14"/>
                  <a:gd name="T31" fmla="*/ 2 h 6"/>
                  <a:gd name="T32" fmla="*/ 9 w 14"/>
                  <a:gd name="T33" fmla="*/ 2 h 6"/>
                  <a:gd name="T34" fmla="*/ 9 w 14"/>
                  <a:gd name="T35" fmla="*/ 2 h 6"/>
                  <a:gd name="T36" fmla="*/ 9 w 14"/>
                  <a:gd name="T37" fmla="*/ 0 h 6"/>
                  <a:gd name="T38" fmla="*/ 7 w 14"/>
                  <a:gd name="T39" fmla="*/ 0 h 6"/>
                  <a:gd name="T40" fmla="*/ 7 w 14"/>
                  <a:gd name="T41" fmla="*/ 2 h 6"/>
                  <a:gd name="T42" fmla="*/ 7 w 14"/>
                  <a:gd name="T43" fmla="*/ 0 h 6"/>
                  <a:gd name="T44" fmla="*/ 5 w 14"/>
                  <a:gd name="T45" fmla="*/ 2 h 6"/>
                  <a:gd name="T46" fmla="*/ 5 w 14"/>
                  <a:gd name="T47" fmla="*/ 0 h 6"/>
                  <a:gd name="T48" fmla="*/ 5 w 14"/>
                  <a:gd name="T49" fmla="*/ 0 h 6"/>
                  <a:gd name="T50" fmla="*/ 5 w 14"/>
                  <a:gd name="T51" fmla="*/ 0 h 6"/>
                  <a:gd name="T52" fmla="*/ 3 w 14"/>
                  <a:gd name="T53" fmla="*/ 0 h 6"/>
                  <a:gd name="T54" fmla="*/ 1 w 14"/>
                  <a:gd name="T55" fmla="*/ 0 h 6"/>
                  <a:gd name="T56" fmla="*/ 1 w 14"/>
                  <a:gd name="T57" fmla="*/ 2 h 6"/>
                  <a:gd name="T58" fmla="*/ 0 w 14"/>
                  <a:gd name="T59" fmla="*/ 2 h 6"/>
                  <a:gd name="T60" fmla="*/ 0 w 14"/>
                  <a:gd name="T61" fmla="*/ 2 h 6"/>
                  <a:gd name="T62" fmla="*/ 0 w 14"/>
                  <a:gd name="T63" fmla="*/ 2 h 6"/>
                  <a:gd name="T64" fmla="*/ 0 w 14"/>
                  <a:gd name="T65" fmla="*/ 4 h 6"/>
                  <a:gd name="T66" fmla="*/ 1 w 14"/>
                  <a:gd name="T67" fmla="*/ 4 h 6"/>
                  <a:gd name="T68" fmla="*/ 1 w 14"/>
                  <a:gd name="T69" fmla="*/ 4 h 6"/>
                  <a:gd name="T70" fmla="*/ 3 w 14"/>
                  <a:gd name="T71" fmla="*/ 4 h 6"/>
                  <a:gd name="T72" fmla="*/ 3 w 14"/>
                  <a:gd name="T73" fmla="*/ 4 h 6"/>
                  <a:gd name="T74" fmla="*/ 3 w 14"/>
                  <a:gd name="T75" fmla="*/ 4 h 6"/>
                  <a:gd name="T76" fmla="*/ 5 w 14"/>
                  <a:gd name="T77" fmla="*/ 4 h 6"/>
                  <a:gd name="T78" fmla="*/ 5 w 14"/>
                  <a:gd name="T79" fmla="*/ 4 h 6"/>
                  <a:gd name="T80" fmla="*/ 7 w 14"/>
                  <a:gd name="T8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6">
                    <a:moveTo>
                      <a:pt x="7" y="4"/>
                    </a:moveTo>
                    <a:lnTo>
                      <a:pt x="7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175">
                <a:extLst>
                  <a:ext uri="{FF2B5EF4-FFF2-40B4-BE49-F238E27FC236}">
                    <a16:creationId xmlns:a16="http://schemas.microsoft.com/office/drawing/2014/main" id="{2087E22B-0A63-4996-AFE5-17529F2D5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250" y="1977237"/>
                <a:ext cx="193311" cy="65392"/>
              </a:xfrm>
              <a:custGeom>
                <a:avLst/>
                <a:gdLst>
                  <a:gd name="T0" fmla="*/ 4 w 71"/>
                  <a:gd name="T1" fmla="*/ 2 h 29"/>
                  <a:gd name="T2" fmla="*/ 2 w 71"/>
                  <a:gd name="T3" fmla="*/ 3 h 29"/>
                  <a:gd name="T4" fmla="*/ 2 w 71"/>
                  <a:gd name="T5" fmla="*/ 3 h 29"/>
                  <a:gd name="T6" fmla="*/ 4 w 71"/>
                  <a:gd name="T7" fmla="*/ 7 h 29"/>
                  <a:gd name="T8" fmla="*/ 7 w 71"/>
                  <a:gd name="T9" fmla="*/ 9 h 29"/>
                  <a:gd name="T10" fmla="*/ 13 w 71"/>
                  <a:gd name="T11" fmla="*/ 9 h 29"/>
                  <a:gd name="T12" fmla="*/ 14 w 71"/>
                  <a:gd name="T13" fmla="*/ 9 h 29"/>
                  <a:gd name="T14" fmla="*/ 14 w 71"/>
                  <a:gd name="T15" fmla="*/ 13 h 29"/>
                  <a:gd name="T16" fmla="*/ 13 w 71"/>
                  <a:gd name="T17" fmla="*/ 16 h 29"/>
                  <a:gd name="T18" fmla="*/ 7 w 71"/>
                  <a:gd name="T19" fmla="*/ 20 h 29"/>
                  <a:gd name="T20" fmla="*/ 5 w 71"/>
                  <a:gd name="T21" fmla="*/ 22 h 29"/>
                  <a:gd name="T22" fmla="*/ 9 w 71"/>
                  <a:gd name="T23" fmla="*/ 23 h 29"/>
                  <a:gd name="T24" fmla="*/ 11 w 71"/>
                  <a:gd name="T25" fmla="*/ 25 h 29"/>
                  <a:gd name="T26" fmla="*/ 13 w 71"/>
                  <a:gd name="T27" fmla="*/ 25 h 29"/>
                  <a:gd name="T28" fmla="*/ 18 w 71"/>
                  <a:gd name="T29" fmla="*/ 25 h 29"/>
                  <a:gd name="T30" fmla="*/ 20 w 71"/>
                  <a:gd name="T31" fmla="*/ 23 h 29"/>
                  <a:gd name="T32" fmla="*/ 22 w 71"/>
                  <a:gd name="T33" fmla="*/ 23 h 29"/>
                  <a:gd name="T34" fmla="*/ 22 w 71"/>
                  <a:gd name="T35" fmla="*/ 27 h 29"/>
                  <a:gd name="T36" fmla="*/ 25 w 71"/>
                  <a:gd name="T37" fmla="*/ 27 h 29"/>
                  <a:gd name="T38" fmla="*/ 29 w 71"/>
                  <a:gd name="T39" fmla="*/ 27 h 29"/>
                  <a:gd name="T40" fmla="*/ 33 w 71"/>
                  <a:gd name="T41" fmla="*/ 27 h 29"/>
                  <a:gd name="T42" fmla="*/ 36 w 71"/>
                  <a:gd name="T43" fmla="*/ 25 h 29"/>
                  <a:gd name="T44" fmla="*/ 38 w 71"/>
                  <a:gd name="T45" fmla="*/ 27 h 29"/>
                  <a:gd name="T46" fmla="*/ 47 w 71"/>
                  <a:gd name="T47" fmla="*/ 25 h 29"/>
                  <a:gd name="T48" fmla="*/ 47 w 71"/>
                  <a:gd name="T49" fmla="*/ 27 h 29"/>
                  <a:gd name="T50" fmla="*/ 52 w 71"/>
                  <a:gd name="T51" fmla="*/ 29 h 29"/>
                  <a:gd name="T52" fmla="*/ 60 w 71"/>
                  <a:gd name="T53" fmla="*/ 27 h 29"/>
                  <a:gd name="T54" fmla="*/ 63 w 71"/>
                  <a:gd name="T55" fmla="*/ 25 h 29"/>
                  <a:gd name="T56" fmla="*/ 67 w 71"/>
                  <a:gd name="T57" fmla="*/ 23 h 29"/>
                  <a:gd name="T58" fmla="*/ 71 w 71"/>
                  <a:gd name="T59" fmla="*/ 20 h 29"/>
                  <a:gd name="T60" fmla="*/ 71 w 71"/>
                  <a:gd name="T61" fmla="*/ 18 h 29"/>
                  <a:gd name="T62" fmla="*/ 65 w 71"/>
                  <a:gd name="T63" fmla="*/ 16 h 29"/>
                  <a:gd name="T64" fmla="*/ 56 w 71"/>
                  <a:gd name="T65" fmla="*/ 16 h 29"/>
                  <a:gd name="T66" fmla="*/ 52 w 71"/>
                  <a:gd name="T67" fmla="*/ 16 h 29"/>
                  <a:gd name="T68" fmla="*/ 45 w 71"/>
                  <a:gd name="T69" fmla="*/ 18 h 29"/>
                  <a:gd name="T70" fmla="*/ 43 w 71"/>
                  <a:gd name="T71" fmla="*/ 18 h 29"/>
                  <a:gd name="T72" fmla="*/ 40 w 71"/>
                  <a:gd name="T73" fmla="*/ 18 h 29"/>
                  <a:gd name="T74" fmla="*/ 38 w 71"/>
                  <a:gd name="T75" fmla="*/ 18 h 29"/>
                  <a:gd name="T76" fmla="*/ 33 w 71"/>
                  <a:gd name="T77" fmla="*/ 18 h 29"/>
                  <a:gd name="T78" fmla="*/ 31 w 71"/>
                  <a:gd name="T79" fmla="*/ 18 h 29"/>
                  <a:gd name="T80" fmla="*/ 29 w 71"/>
                  <a:gd name="T81" fmla="*/ 16 h 29"/>
                  <a:gd name="T82" fmla="*/ 25 w 71"/>
                  <a:gd name="T83" fmla="*/ 18 h 29"/>
                  <a:gd name="T84" fmla="*/ 23 w 71"/>
                  <a:gd name="T85" fmla="*/ 16 h 29"/>
                  <a:gd name="T86" fmla="*/ 25 w 71"/>
                  <a:gd name="T87" fmla="*/ 14 h 29"/>
                  <a:gd name="T88" fmla="*/ 23 w 71"/>
                  <a:gd name="T89" fmla="*/ 13 h 29"/>
                  <a:gd name="T90" fmla="*/ 22 w 71"/>
                  <a:gd name="T91" fmla="*/ 13 h 29"/>
                  <a:gd name="T92" fmla="*/ 20 w 71"/>
                  <a:gd name="T93" fmla="*/ 13 h 29"/>
                  <a:gd name="T94" fmla="*/ 22 w 71"/>
                  <a:gd name="T95" fmla="*/ 11 h 29"/>
                  <a:gd name="T96" fmla="*/ 23 w 71"/>
                  <a:gd name="T97" fmla="*/ 11 h 29"/>
                  <a:gd name="T98" fmla="*/ 25 w 71"/>
                  <a:gd name="T99" fmla="*/ 11 h 29"/>
                  <a:gd name="T100" fmla="*/ 31 w 71"/>
                  <a:gd name="T101" fmla="*/ 11 h 29"/>
                  <a:gd name="T102" fmla="*/ 25 w 71"/>
                  <a:gd name="T103" fmla="*/ 9 h 29"/>
                  <a:gd name="T104" fmla="*/ 25 w 71"/>
                  <a:gd name="T105" fmla="*/ 9 h 29"/>
                  <a:gd name="T106" fmla="*/ 29 w 71"/>
                  <a:gd name="T107" fmla="*/ 7 h 29"/>
                  <a:gd name="T108" fmla="*/ 25 w 71"/>
                  <a:gd name="T109" fmla="*/ 5 h 29"/>
                  <a:gd name="T110" fmla="*/ 20 w 71"/>
                  <a:gd name="T111" fmla="*/ 5 h 29"/>
                  <a:gd name="T112" fmla="*/ 14 w 71"/>
                  <a:gd name="T113" fmla="*/ 7 h 29"/>
                  <a:gd name="T114" fmla="*/ 18 w 71"/>
                  <a:gd name="T115" fmla="*/ 3 h 29"/>
                  <a:gd name="T116" fmla="*/ 14 w 71"/>
                  <a:gd name="T117" fmla="*/ 3 h 29"/>
                  <a:gd name="T118" fmla="*/ 9 w 71"/>
                  <a:gd name="T1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" h="29">
                    <a:moveTo>
                      <a:pt x="5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5" y="27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60" y="29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49" y="16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8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Rectangle 176">
                <a:extLst>
                  <a:ext uri="{FF2B5EF4-FFF2-40B4-BE49-F238E27FC236}">
                    <a16:creationId xmlns:a16="http://schemas.microsoft.com/office/drawing/2014/main" id="{C174DA57-244C-47CD-ADE7-56041C163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872" y="2006551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77">
                <a:extLst>
                  <a:ext uri="{FF2B5EF4-FFF2-40B4-BE49-F238E27FC236}">
                    <a16:creationId xmlns:a16="http://schemas.microsoft.com/office/drawing/2014/main" id="{68195CB6-8A58-463C-B351-1790A7F23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84" y="2008806"/>
                <a:ext cx="16336" cy="9020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0 h 4"/>
                  <a:gd name="T6" fmla="*/ 4 w 6"/>
                  <a:gd name="T7" fmla="*/ 0 h 4"/>
                  <a:gd name="T8" fmla="*/ 4 w 6"/>
                  <a:gd name="T9" fmla="*/ 2 h 4"/>
                  <a:gd name="T10" fmla="*/ 2 w 6"/>
                  <a:gd name="T11" fmla="*/ 2 h 4"/>
                  <a:gd name="T12" fmla="*/ 2 w 6"/>
                  <a:gd name="T13" fmla="*/ 2 h 4"/>
                  <a:gd name="T14" fmla="*/ 0 w 6"/>
                  <a:gd name="T15" fmla="*/ 4 h 4"/>
                  <a:gd name="T16" fmla="*/ 2 w 6"/>
                  <a:gd name="T17" fmla="*/ 4 h 4"/>
                  <a:gd name="T18" fmla="*/ 2 w 6"/>
                  <a:gd name="T19" fmla="*/ 4 h 4"/>
                  <a:gd name="T20" fmla="*/ 2 w 6"/>
                  <a:gd name="T21" fmla="*/ 4 h 4"/>
                  <a:gd name="T22" fmla="*/ 6 w 6"/>
                  <a:gd name="T23" fmla="*/ 4 h 4"/>
                  <a:gd name="T24" fmla="*/ 6 w 6"/>
                  <a:gd name="T25" fmla="*/ 2 h 4"/>
                  <a:gd name="T26" fmla="*/ 4 w 6"/>
                  <a:gd name="T27" fmla="*/ 2 h 4"/>
                  <a:gd name="T28" fmla="*/ 6 w 6"/>
                  <a:gd name="T29" fmla="*/ 2 h 4"/>
                  <a:gd name="T30" fmla="*/ 6 w 6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78">
                <a:extLst>
                  <a:ext uri="{FF2B5EF4-FFF2-40B4-BE49-F238E27FC236}">
                    <a16:creationId xmlns:a16="http://schemas.microsoft.com/office/drawing/2014/main" id="{5473AF71-33FE-4727-BE68-FF54344A9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780" y="2029100"/>
                <a:ext cx="16336" cy="9020"/>
              </a:xfrm>
              <a:custGeom>
                <a:avLst/>
                <a:gdLst>
                  <a:gd name="T0" fmla="*/ 6 w 6"/>
                  <a:gd name="T1" fmla="*/ 0 h 4"/>
                  <a:gd name="T2" fmla="*/ 4 w 6"/>
                  <a:gd name="T3" fmla="*/ 2 h 4"/>
                  <a:gd name="T4" fmla="*/ 2 w 6"/>
                  <a:gd name="T5" fmla="*/ 2 h 4"/>
                  <a:gd name="T6" fmla="*/ 2 w 6"/>
                  <a:gd name="T7" fmla="*/ 2 h 4"/>
                  <a:gd name="T8" fmla="*/ 0 w 6"/>
                  <a:gd name="T9" fmla="*/ 2 h 4"/>
                  <a:gd name="T10" fmla="*/ 0 w 6"/>
                  <a:gd name="T11" fmla="*/ 2 h 4"/>
                  <a:gd name="T12" fmla="*/ 2 w 6"/>
                  <a:gd name="T13" fmla="*/ 4 h 4"/>
                  <a:gd name="T14" fmla="*/ 2 w 6"/>
                  <a:gd name="T15" fmla="*/ 4 h 4"/>
                  <a:gd name="T16" fmla="*/ 4 w 6"/>
                  <a:gd name="T17" fmla="*/ 2 h 4"/>
                  <a:gd name="T18" fmla="*/ 4 w 6"/>
                  <a:gd name="T19" fmla="*/ 2 h 4"/>
                  <a:gd name="T20" fmla="*/ 6 w 6"/>
                  <a:gd name="T21" fmla="*/ 2 h 4"/>
                  <a:gd name="T22" fmla="*/ 6 w 6"/>
                  <a:gd name="T23" fmla="*/ 2 h 4"/>
                  <a:gd name="T24" fmla="*/ 6 w 6"/>
                  <a:gd name="T25" fmla="*/ 2 h 4"/>
                  <a:gd name="T26" fmla="*/ 6 w 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Rectangle 179">
                <a:extLst>
                  <a:ext uri="{FF2B5EF4-FFF2-40B4-BE49-F238E27FC236}">
                    <a16:creationId xmlns:a16="http://schemas.microsoft.com/office/drawing/2014/main" id="{BE5B67F8-29DA-4BE0-BCFD-BB9973773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4746" y="2026845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80">
                <a:extLst>
                  <a:ext uri="{FF2B5EF4-FFF2-40B4-BE49-F238E27FC236}">
                    <a16:creationId xmlns:a16="http://schemas.microsoft.com/office/drawing/2014/main" id="{8031C874-45CC-487D-9D62-B8A85C206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191" y="2008806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81">
                <a:extLst>
                  <a:ext uri="{FF2B5EF4-FFF2-40B4-BE49-F238E27FC236}">
                    <a16:creationId xmlns:a16="http://schemas.microsoft.com/office/drawing/2014/main" id="{087E4CCD-D0CD-4DA2-B72E-DB5B3560E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301" y="2006551"/>
                <a:ext cx="40840" cy="22549"/>
              </a:xfrm>
              <a:custGeom>
                <a:avLst/>
                <a:gdLst>
                  <a:gd name="T0" fmla="*/ 0 w 15"/>
                  <a:gd name="T1" fmla="*/ 5 h 10"/>
                  <a:gd name="T2" fmla="*/ 0 w 15"/>
                  <a:gd name="T3" fmla="*/ 5 h 10"/>
                  <a:gd name="T4" fmla="*/ 0 w 15"/>
                  <a:gd name="T5" fmla="*/ 7 h 10"/>
                  <a:gd name="T6" fmla="*/ 0 w 15"/>
                  <a:gd name="T7" fmla="*/ 7 h 10"/>
                  <a:gd name="T8" fmla="*/ 2 w 15"/>
                  <a:gd name="T9" fmla="*/ 5 h 10"/>
                  <a:gd name="T10" fmla="*/ 0 w 15"/>
                  <a:gd name="T11" fmla="*/ 7 h 10"/>
                  <a:gd name="T12" fmla="*/ 0 w 15"/>
                  <a:gd name="T13" fmla="*/ 7 h 10"/>
                  <a:gd name="T14" fmla="*/ 0 w 15"/>
                  <a:gd name="T15" fmla="*/ 7 h 10"/>
                  <a:gd name="T16" fmla="*/ 0 w 15"/>
                  <a:gd name="T17" fmla="*/ 9 h 10"/>
                  <a:gd name="T18" fmla="*/ 2 w 15"/>
                  <a:gd name="T19" fmla="*/ 7 h 10"/>
                  <a:gd name="T20" fmla="*/ 2 w 15"/>
                  <a:gd name="T21" fmla="*/ 7 h 10"/>
                  <a:gd name="T22" fmla="*/ 2 w 15"/>
                  <a:gd name="T23" fmla="*/ 9 h 10"/>
                  <a:gd name="T24" fmla="*/ 2 w 15"/>
                  <a:gd name="T25" fmla="*/ 9 h 10"/>
                  <a:gd name="T26" fmla="*/ 2 w 15"/>
                  <a:gd name="T27" fmla="*/ 9 h 10"/>
                  <a:gd name="T28" fmla="*/ 2 w 15"/>
                  <a:gd name="T29" fmla="*/ 9 h 10"/>
                  <a:gd name="T30" fmla="*/ 4 w 15"/>
                  <a:gd name="T31" fmla="*/ 9 h 10"/>
                  <a:gd name="T32" fmla="*/ 4 w 15"/>
                  <a:gd name="T33" fmla="*/ 10 h 10"/>
                  <a:gd name="T34" fmla="*/ 6 w 15"/>
                  <a:gd name="T35" fmla="*/ 10 h 10"/>
                  <a:gd name="T36" fmla="*/ 6 w 15"/>
                  <a:gd name="T37" fmla="*/ 10 h 10"/>
                  <a:gd name="T38" fmla="*/ 7 w 15"/>
                  <a:gd name="T39" fmla="*/ 10 h 10"/>
                  <a:gd name="T40" fmla="*/ 7 w 15"/>
                  <a:gd name="T41" fmla="*/ 10 h 10"/>
                  <a:gd name="T42" fmla="*/ 9 w 15"/>
                  <a:gd name="T43" fmla="*/ 10 h 10"/>
                  <a:gd name="T44" fmla="*/ 11 w 15"/>
                  <a:gd name="T45" fmla="*/ 9 h 10"/>
                  <a:gd name="T46" fmla="*/ 11 w 15"/>
                  <a:gd name="T47" fmla="*/ 9 h 10"/>
                  <a:gd name="T48" fmla="*/ 13 w 15"/>
                  <a:gd name="T49" fmla="*/ 7 h 10"/>
                  <a:gd name="T50" fmla="*/ 13 w 15"/>
                  <a:gd name="T51" fmla="*/ 7 h 10"/>
                  <a:gd name="T52" fmla="*/ 13 w 15"/>
                  <a:gd name="T53" fmla="*/ 5 h 10"/>
                  <a:gd name="T54" fmla="*/ 15 w 15"/>
                  <a:gd name="T55" fmla="*/ 5 h 10"/>
                  <a:gd name="T56" fmla="*/ 15 w 15"/>
                  <a:gd name="T57" fmla="*/ 5 h 10"/>
                  <a:gd name="T58" fmla="*/ 15 w 15"/>
                  <a:gd name="T59" fmla="*/ 5 h 10"/>
                  <a:gd name="T60" fmla="*/ 15 w 15"/>
                  <a:gd name="T61" fmla="*/ 3 h 10"/>
                  <a:gd name="T62" fmla="*/ 13 w 15"/>
                  <a:gd name="T63" fmla="*/ 5 h 10"/>
                  <a:gd name="T64" fmla="*/ 15 w 15"/>
                  <a:gd name="T65" fmla="*/ 3 h 10"/>
                  <a:gd name="T66" fmla="*/ 15 w 15"/>
                  <a:gd name="T67" fmla="*/ 3 h 10"/>
                  <a:gd name="T68" fmla="*/ 13 w 15"/>
                  <a:gd name="T69" fmla="*/ 3 h 10"/>
                  <a:gd name="T70" fmla="*/ 13 w 15"/>
                  <a:gd name="T71" fmla="*/ 1 h 10"/>
                  <a:gd name="T72" fmla="*/ 13 w 15"/>
                  <a:gd name="T73" fmla="*/ 1 h 10"/>
                  <a:gd name="T74" fmla="*/ 13 w 15"/>
                  <a:gd name="T75" fmla="*/ 1 h 10"/>
                  <a:gd name="T76" fmla="*/ 11 w 15"/>
                  <a:gd name="T77" fmla="*/ 1 h 10"/>
                  <a:gd name="T78" fmla="*/ 11 w 15"/>
                  <a:gd name="T79" fmla="*/ 0 h 10"/>
                  <a:gd name="T80" fmla="*/ 11 w 15"/>
                  <a:gd name="T81" fmla="*/ 1 h 10"/>
                  <a:gd name="T82" fmla="*/ 7 w 15"/>
                  <a:gd name="T83" fmla="*/ 1 h 10"/>
                  <a:gd name="T84" fmla="*/ 7 w 15"/>
                  <a:gd name="T85" fmla="*/ 1 h 10"/>
                  <a:gd name="T86" fmla="*/ 6 w 15"/>
                  <a:gd name="T87" fmla="*/ 1 h 10"/>
                  <a:gd name="T88" fmla="*/ 6 w 15"/>
                  <a:gd name="T89" fmla="*/ 3 h 10"/>
                  <a:gd name="T90" fmla="*/ 6 w 15"/>
                  <a:gd name="T91" fmla="*/ 3 h 10"/>
                  <a:gd name="T92" fmla="*/ 4 w 15"/>
                  <a:gd name="T93" fmla="*/ 3 h 10"/>
                  <a:gd name="T94" fmla="*/ 4 w 15"/>
                  <a:gd name="T95" fmla="*/ 3 h 10"/>
                  <a:gd name="T96" fmla="*/ 6 w 15"/>
                  <a:gd name="T97" fmla="*/ 3 h 10"/>
                  <a:gd name="T98" fmla="*/ 4 w 15"/>
                  <a:gd name="T99" fmla="*/ 3 h 10"/>
                  <a:gd name="T100" fmla="*/ 4 w 15"/>
                  <a:gd name="T101" fmla="*/ 3 h 10"/>
                  <a:gd name="T102" fmla="*/ 2 w 15"/>
                  <a:gd name="T103" fmla="*/ 3 h 10"/>
                  <a:gd name="T104" fmla="*/ 2 w 15"/>
                  <a:gd name="T105" fmla="*/ 3 h 10"/>
                  <a:gd name="T106" fmla="*/ 2 w 15"/>
                  <a:gd name="T107" fmla="*/ 5 h 10"/>
                  <a:gd name="T108" fmla="*/ 0 w 15"/>
                  <a:gd name="T109" fmla="*/ 5 h 10"/>
                  <a:gd name="T110" fmla="*/ 0 w 15"/>
                  <a:gd name="T111" fmla="*/ 5 h 10"/>
                  <a:gd name="T112" fmla="*/ 0 w 15"/>
                  <a:gd name="T1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82">
                <a:extLst>
                  <a:ext uri="{FF2B5EF4-FFF2-40B4-BE49-F238E27FC236}">
                    <a16:creationId xmlns:a16="http://schemas.microsoft.com/office/drawing/2014/main" id="{8DE5D231-0430-4876-A186-BA5C2CD0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0393" y="2218511"/>
                <a:ext cx="108908" cy="56372"/>
              </a:xfrm>
              <a:custGeom>
                <a:avLst/>
                <a:gdLst>
                  <a:gd name="T0" fmla="*/ 40 w 40"/>
                  <a:gd name="T1" fmla="*/ 21 h 25"/>
                  <a:gd name="T2" fmla="*/ 38 w 40"/>
                  <a:gd name="T3" fmla="*/ 21 h 25"/>
                  <a:gd name="T4" fmla="*/ 40 w 40"/>
                  <a:gd name="T5" fmla="*/ 19 h 25"/>
                  <a:gd name="T6" fmla="*/ 38 w 40"/>
                  <a:gd name="T7" fmla="*/ 18 h 25"/>
                  <a:gd name="T8" fmla="*/ 36 w 40"/>
                  <a:gd name="T9" fmla="*/ 18 h 25"/>
                  <a:gd name="T10" fmla="*/ 35 w 40"/>
                  <a:gd name="T11" fmla="*/ 18 h 25"/>
                  <a:gd name="T12" fmla="*/ 35 w 40"/>
                  <a:gd name="T13" fmla="*/ 16 h 25"/>
                  <a:gd name="T14" fmla="*/ 36 w 40"/>
                  <a:gd name="T15" fmla="*/ 14 h 25"/>
                  <a:gd name="T16" fmla="*/ 35 w 40"/>
                  <a:gd name="T17" fmla="*/ 12 h 25"/>
                  <a:gd name="T18" fmla="*/ 33 w 40"/>
                  <a:gd name="T19" fmla="*/ 12 h 25"/>
                  <a:gd name="T20" fmla="*/ 33 w 40"/>
                  <a:gd name="T21" fmla="*/ 10 h 25"/>
                  <a:gd name="T22" fmla="*/ 31 w 40"/>
                  <a:gd name="T23" fmla="*/ 9 h 25"/>
                  <a:gd name="T24" fmla="*/ 31 w 40"/>
                  <a:gd name="T25" fmla="*/ 7 h 25"/>
                  <a:gd name="T26" fmla="*/ 27 w 40"/>
                  <a:gd name="T27" fmla="*/ 7 h 25"/>
                  <a:gd name="T28" fmla="*/ 27 w 40"/>
                  <a:gd name="T29" fmla="*/ 5 h 25"/>
                  <a:gd name="T30" fmla="*/ 26 w 40"/>
                  <a:gd name="T31" fmla="*/ 3 h 25"/>
                  <a:gd name="T32" fmla="*/ 24 w 40"/>
                  <a:gd name="T33" fmla="*/ 5 h 25"/>
                  <a:gd name="T34" fmla="*/ 24 w 40"/>
                  <a:gd name="T35" fmla="*/ 3 h 25"/>
                  <a:gd name="T36" fmla="*/ 24 w 40"/>
                  <a:gd name="T37" fmla="*/ 3 h 25"/>
                  <a:gd name="T38" fmla="*/ 24 w 40"/>
                  <a:gd name="T39" fmla="*/ 0 h 25"/>
                  <a:gd name="T40" fmla="*/ 24 w 40"/>
                  <a:gd name="T41" fmla="*/ 0 h 25"/>
                  <a:gd name="T42" fmla="*/ 22 w 40"/>
                  <a:gd name="T43" fmla="*/ 0 h 25"/>
                  <a:gd name="T44" fmla="*/ 20 w 40"/>
                  <a:gd name="T45" fmla="*/ 1 h 25"/>
                  <a:gd name="T46" fmla="*/ 17 w 40"/>
                  <a:gd name="T47" fmla="*/ 3 h 25"/>
                  <a:gd name="T48" fmla="*/ 15 w 40"/>
                  <a:gd name="T49" fmla="*/ 7 h 25"/>
                  <a:gd name="T50" fmla="*/ 13 w 40"/>
                  <a:gd name="T51" fmla="*/ 9 h 25"/>
                  <a:gd name="T52" fmla="*/ 9 w 40"/>
                  <a:gd name="T53" fmla="*/ 12 h 25"/>
                  <a:gd name="T54" fmla="*/ 9 w 40"/>
                  <a:gd name="T55" fmla="*/ 14 h 25"/>
                  <a:gd name="T56" fmla="*/ 9 w 40"/>
                  <a:gd name="T57" fmla="*/ 16 h 25"/>
                  <a:gd name="T58" fmla="*/ 4 w 40"/>
                  <a:gd name="T59" fmla="*/ 18 h 25"/>
                  <a:gd name="T60" fmla="*/ 0 w 40"/>
                  <a:gd name="T61" fmla="*/ 19 h 25"/>
                  <a:gd name="T62" fmla="*/ 0 w 40"/>
                  <a:gd name="T63" fmla="*/ 21 h 25"/>
                  <a:gd name="T64" fmla="*/ 4 w 40"/>
                  <a:gd name="T65" fmla="*/ 19 h 25"/>
                  <a:gd name="T66" fmla="*/ 4 w 40"/>
                  <a:gd name="T67" fmla="*/ 21 h 25"/>
                  <a:gd name="T68" fmla="*/ 7 w 40"/>
                  <a:gd name="T69" fmla="*/ 19 h 25"/>
                  <a:gd name="T70" fmla="*/ 9 w 40"/>
                  <a:gd name="T71" fmla="*/ 19 h 25"/>
                  <a:gd name="T72" fmla="*/ 9 w 40"/>
                  <a:gd name="T73" fmla="*/ 19 h 25"/>
                  <a:gd name="T74" fmla="*/ 7 w 40"/>
                  <a:gd name="T75" fmla="*/ 23 h 25"/>
                  <a:gd name="T76" fmla="*/ 6 w 40"/>
                  <a:gd name="T77" fmla="*/ 25 h 25"/>
                  <a:gd name="T78" fmla="*/ 11 w 40"/>
                  <a:gd name="T79" fmla="*/ 25 h 25"/>
                  <a:gd name="T80" fmla="*/ 13 w 40"/>
                  <a:gd name="T81" fmla="*/ 23 h 25"/>
                  <a:gd name="T82" fmla="*/ 15 w 40"/>
                  <a:gd name="T83" fmla="*/ 23 h 25"/>
                  <a:gd name="T84" fmla="*/ 17 w 40"/>
                  <a:gd name="T85" fmla="*/ 21 h 25"/>
                  <a:gd name="T86" fmla="*/ 18 w 40"/>
                  <a:gd name="T87" fmla="*/ 21 h 25"/>
                  <a:gd name="T88" fmla="*/ 20 w 40"/>
                  <a:gd name="T89" fmla="*/ 21 h 25"/>
                  <a:gd name="T90" fmla="*/ 22 w 40"/>
                  <a:gd name="T91" fmla="*/ 19 h 25"/>
                  <a:gd name="T92" fmla="*/ 24 w 40"/>
                  <a:gd name="T93" fmla="*/ 18 h 25"/>
                  <a:gd name="T94" fmla="*/ 27 w 40"/>
                  <a:gd name="T95" fmla="*/ 16 h 25"/>
                  <a:gd name="T96" fmla="*/ 27 w 40"/>
                  <a:gd name="T97" fmla="*/ 18 h 25"/>
                  <a:gd name="T98" fmla="*/ 26 w 40"/>
                  <a:gd name="T99" fmla="*/ 19 h 25"/>
                  <a:gd name="T100" fmla="*/ 27 w 40"/>
                  <a:gd name="T101" fmla="*/ 18 h 25"/>
                  <a:gd name="T102" fmla="*/ 29 w 40"/>
                  <a:gd name="T103" fmla="*/ 19 h 25"/>
                  <a:gd name="T104" fmla="*/ 27 w 40"/>
                  <a:gd name="T105" fmla="*/ 21 h 25"/>
                  <a:gd name="T106" fmla="*/ 29 w 40"/>
                  <a:gd name="T107" fmla="*/ 21 h 25"/>
                  <a:gd name="T108" fmla="*/ 29 w 40"/>
                  <a:gd name="T109" fmla="*/ 21 h 25"/>
                  <a:gd name="T110" fmla="*/ 31 w 40"/>
                  <a:gd name="T111" fmla="*/ 23 h 25"/>
                  <a:gd name="T112" fmla="*/ 33 w 40"/>
                  <a:gd name="T113" fmla="*/ 23 h 25"/>
                  <a:gd name="T114" fmla="*/ 33 w 40"/>
                  <a:gd name="T115" fmla="*/ 23 h 25"/>
                  <a:gd name="T116" fmla="*/ 35 w 40"/>
                  <a:gd name="T117" fmla="*/ 23 h 25"/>
                  <a:gd name="T118" fmla="*/ 38 w 40"/>
                  <a:gd name="T1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25">
                    <a:moveTo>
                      <a:pt x="40" y="21"/>
                    </a:moveTo>
                    <a:lnTo>
                      <a:pt x="40" y="21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83">
                <a:extLst>
                  <a:ext uri="{FF2B5EF4-FFF2-40B4-BE49-F238E27FC236}">
                    <a16:creationId xmlns:a16="http://schemas.microsoft.com/office/drawing/2014/main" id="{F107AF35-8290-46F8-90CE-393463C8F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796" y="2214001"/>
                <a:ext cx="10891" cy="11274"/>
              </a:xfrm>
              <a:custGeom>
                <a:avLst/>
                <a:gdLst>
                  <a:gd name="T0" fmla="*/ 4 w 4"/>
                  <a:gd name="T1" fmla="*/ 2 h 5"/>
                  <a:gd name="T2" fmla="*/ 4 w 4"/>
                  <a:gd name="T3" fmla="*/ 2 h 5"/>
                  <a:gd name="T4" fmla="*/ 2 w 4"/>
                  <a:gd name="T5" fmla="*/ 2 h 5"/>
                  <a:gd name="T6" fmla="*/ 2 w 4"/>
                  <a:gd name="T7" fmla="*/ 0 h 5"/>
                  <a:gd name="T8" fmla="*/ 2 w 4"/>
                  <a:gd name="T9" fmla="*/ 0 h 5"/>
                  <a:gd name="T10" fmla="*/ 0 w 4"/>
                  <a:gd name="T11" fmla="*/ 0 h 5"/>
                  <a:gd name="T12" fmla="*/ 0 w 4"/>
                  <a:gd name="T13" fmla="*/ 0 h 5"/>
                  <a:gd name="T14" fmla="*/ 0 w 4"/>
                  <a:gd name="T15" fmla="*/ 2 h 5"/>
                  <a:gd name="T16" fmla="*/ 0 w 4"/>
                  <a:gd name="T17" fmla="*/ 2 h 5"/>
                  <a:gd name="T18" fmla="*/ 0 w 4"/>
                  <a:gd name="T19" fmla="*/ 3 h 5"/>
                  <a:gd name="T20" fmla="*/ 2 w 4"/>
                  <a:gd name="T21" fmla="*/ 3 h 5"/>
                  <a:gd name="T22" fmla="*/ 2 w 4"/>
                  <a:gd name="T23" fmla="*/ 5 h 5"/>
                  <a:gd name="T24" fmla="*/ 4 w 4"/>
                  <a:gd name="T25" fmla="*/ 5 h 5"/>
                  <a:gd name="T26" fmla="*/ 4 w 4"/>
                  <a:gd name="T27" fmla="*/ 5 h 5"/>
                  <a:gd name="T28" fmla="*/ 4 w 4"/>
                  <a:gd name="T29" fmla="*/ 5 h 5"/>
                  <a:gd name="T30" fmla="*/ 2 w 4"/>
                  <a:gd name="T31" fmla="*/ 3 h 5"/>
                  <a:gd name="T32" fmla="*/ 4 w 4"/>
                  <a:gd name="T33" fmla="*/ 3 h 5"/>
                  <a:gd name="T34" fmla="*/ 4 w 4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84">
                <a:extLst>
                  <a:ext uri="{FF2B5EF4-FFF2-40B4-BE49-F238E27FC236}">
                    <a16:creationId xmlns:a16="http://schemas.microsoft.com/office/drawing/2014/main" id="{A3A61FBD-FC64-428D-862C-FFA352FCB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8208" y="2173413"/>
                <a:ext cx="43563" cy="24804"/>
              </a:xfrm>
              <a:custGeom>
                <a:avLst/>
                <a:gdLst>
                  <a:gd name="T0" fmla="*/ 11 w 16"/>
                  <a:gd name="T1" fmla="*/ 0 h 11"/>
                  <a:gd name="T2" fmla="*/ 9 w 16"/>
                  <a:gd name="T3" fmla="*/ 2 h 11"/>
                  <a:gd name="T4" fmla="*/ 7 w 16"/>
                  <a:gd name="T5" fmla="*/ 2 h 11"/>
                  <a:gd name="T6" fmla="*/ 5 w 16"/>
                  <a:gd name="T7" fmla="*/ 2 h 11"/>
                  <a:gd name="T8" fmla="*/ 4 w 16"/>
                  <a:gd name="T9" fmla="*/ 3 h 11"/>
                  <a:gd name="T10" fmla="*/ 4 w 16"/>
                  <a:gd name="T11" fmla="*/ 5 h 11"/>
                  <a:gd name="T12" fmla="*/ 2 w 16"/>
                  <a:gd name="T13" fmla="*/ 5 h 11"/>
                  <a:gd name="T14" fmla="*/ 2 w 16"/>
                  <a:gd name="T15" fmla="*/ 5 h 11"/>
                  <a:gd name="T16" fmla="*/ 0 w 16"/>
                  <a:gd name="T17" fmla="*/ 7 h 11"/>
                  <a:gd name="T18" fmla="*/ 0 w 16"/>
                  <a:gd name="T19" fmla="*/ 9 h 11"/>
                  <a:gd name="T20" fmla="*/ 0 w 16"/>
                  <a:gd name="T21" fmla="*/ 11 h 11"/>
                  <a:gd name="T22" fmla="*/ 2 w 16"/>
                  <a:gd name="T23" fmla="*/ 11 h 11"/>
                  <a:gd name="T24" fmla="*/ 7 w 16"/>
                  <a:gd name="T25" fmla="*/ 11 h 11"/>
                  <a:gd name="T26" fmla="*/ 9 w 16"/>
                  <a:gd name="T27" fmla="*/ 9 h 11"/>
                  <a:gd name="T28" fmla="*/ 13 w 16"/>
                  <a:gd name="T29" fmla="*/ 9 h 11"/>
                  <a:gd name="T30" fmla="*/ 13 w 16"/>
                  <a:gd name="T31" fmla="*/ 7 h 11"/>
                  <a:gd name="T32" fmla="*/ 13 w 16"/>
                  <a:gd name="T33" fmla="*/ 5 h 11"/>
                  <a:gd name="T34" fmla="*/ 14 w 16"/>
                  <a:gd name="T35" fmla="*/ 3 h 11"/>
                  <a:gd name="T36" fmla="*/ 16 w 16"/>
                  <a:gd name="T37" fmla="*/ 3 h 11"/>
                  <a:gd name="T38" fmla="*/ 16 w 16"/>
                  <a:gd name="T39" fmla="*/ 2 h 11"/>
                  <a:gd name="T40" fmla="*/ 14 w 16"/>
                  <a:gd name="T41" fmla="*/ 2 h 11"/>
                  <a:gd name="T42" fmla="*/ 13 w 16"/>
                  <a:gd name="T43" fmla="*/ 2 h 11"/>
                  <a:gd name="T44" fmla="*/ 13 w 16"/>
                  <a:gd name="T45" fmla="*/ 2 h 11"/>
                  <a:gd name="T46" fmla="*/ 13 w 16"/>
                  <a:gd name="T47" fmla="*/ 0 h 11"/>
                  <a:gd name="T48" fmla="*/ 11 w 16"/>
                  <a:gd name="T49" fmla="*/ 2 h 11"/>
                  <a:gd name="T50" fmla="*/ 11 w 16"/>
                  <a:gd name="T51" fmla="*/ 0 h 11"/>
                  <a:gd name="T52" fmla="*/ 11 w 16"/>
                  <a:gd name="T5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11">
                    <a:moveTo>
                      <a:pt x="11" y="0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85">
                <a:extLst>
                  <a:ext uri="{FF2B5EF4-FFF2-40B4-BE49-F238E27FC236}">
                    <a16:creationId xmlns:a16="http://schemas.microsoft.com/office/drawing/2014/main" id="{F2BDACC0-C558-4402-91EE-C0E6E203F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771" y="2180178"/>
                <a:ext cx="16336" cy="9020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2 w 6"/>
                  <a:gd name="T5" fmla="*/ 0 h 4"/>
                  <a:gd name="T6" fmla="*/ 0 w 6"/>
                  <a:gd name="T7" fmla="*/ 2 h 4"/>
                  <a:gd name="T8" fmla="*/ 2 w 6"/>
                  <a:gd name="T9" fmla="*/ 4 h 4"/>
                  <a:gd name="T10" fmla="*/ 4 w 6"/>
                  <a:gd name="T11" fmla="*/ 4 h 4"/>
                  <a:gd name="T12" fmla="*/ 6 w 6"/>
                  <a:gd name="T13" fmla="*/ 4 h 4"/>
                  <a:gd name="T14" fmla="*/ 6 w 6"/>
                  <a:gd name="T15" fmla="*/ 4 h 4"/>
                  <a:gd name="T16" fmla="*/ 6 w 6"/>
                  <a:gd name="T17" fmla="*/ 2 h 4"/>
                  <a:gd name="T18" fmla="*/ 6 w 6"/>
                  <a:gd name="T19" fmla="*/ 2 h 4"/>
                  <a:gd name="T20" fmla="*/ 4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86">
                <a:extLst>
                  <a:ext uri="{FF2B5EF4-FFF2-40B4-BE49-F238E27FC236}">
                    <a16:creationId xmlns:a16="http://schemas.microsoft.com/office/drawing/2014/main" id="{169A13AF-582B-4AD7-AFAF-FB8A56400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763" y="2153119"/>
                <a:ext cx="24504" cy="6765"/>
              </a:xfrm>
              <a:custGeom>
                <a:avLst/>
                <a:gdLst>
                  <a:gd name="T0" fmla="*/ 7 w 9"/>
                  <a:gd name="T1" fmla="*/ 0 h 3"/>
                  <a:gd name="T2" fmla="*/ 6 w 9"/>
                  <a:gd name="T3" fmla="*/ 0 h 3"/>
                  <a:gd name="T4" fmla="*/ 6 w 9"/>
                  <a:gd name="T5" fmla="*/ 0 h 3"/>
                  <a:gd name="T6" fmla="*/ 4 w 9"/>
                  <a:gd name="T7" fmla="*/ 1 h 3"/>
                  <a:gd name="T8" fmla="*/ 2 w 9"/>
                  <a:gd name="T9" fmla="*/ 1 h 3"/>
                  <a:gd name="T10" fmla="*/ 0 w 9"/>
                  <a:gd name="T11" fmla="*/ 3 h 3"/>
                  <a:gd name="T12" fmla="*/ 0 w 9"/>
                  <a:gd name="T13" fmla="*/ 3 h 3"/>
                  <a:gd name="T14" fmla="*/ 2 w 9"/>
                  <a:gd name="T15" fmla="*/ 3 h 3"/>
                  <a:gd name="T16" fmla="*/ 4 w 9"/>
                  <a:gd name="T17" fmla="*/ 3 h 3"/>
                  <a:gd name="T18" fmla="*/ 6 w 9"/>
                  <a:gd name="T19" fmla="*/ 1 h 3"/>
                  <a:gd name="T20" fmla="*/ 6 w 9"/>
                  <a:gd name="T21" fmla="*/ 0 h 3"/>
                  <a:gd name="T22" fmla="*/ 6 w 9"/>
                  <a:gd name="T23" fmla="*/ 0 h 3"/>
                  <a:gd name="T24" fmla="*/ 7 w 9"/>
                  <a:gd name="T25" fmla="*/ 0 h 3"/>
                  <a:gd name="T26" fmla="*/ 7 w 9"/>
                  <a:gd name="T27" fmla="*/ 0 h 3"/>
                  <a:gd name="T28" fmla="*/ 9 w 9"/>
                  <a:gd name="T29" fmla="*/ 0 h 3"/>
                  <a:gd name="T30" fmla="*/ 7 w 9"/>
                  <a:gd name="T31" fmla="*/ 0 h 3"/>
                  <a:gd name="T32" fmla="*/ 7 w 9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3">
                    <a:moveTo>
                      <a:pt x="7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87">
                <a:extLst>
                  <a:ext uri="{FF2B5EF4-FFF2-40B4-BE49-F238E27FC236}">
                    <a16:creationId xmlns:a16="http://schemas.microsoft.com/office/drawing/2014/main" id="{F92E8587-75F6-46ED-A8DE-DD10ACFD3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317" y="2139589"/>
                <a:ext cx="21782" cy="9020"/>
              </a:xfrm>
              <a:custGeom>
                <a:avLst/>
                <a:gdLst>
                  <a:gd name="T0" fmla="*/ 6 w 8"/>
                  <a:gd name="T1" fmla="*/ 0 h 4"/>
                  <a:gd name="T2" fmla="*/ 4 w 8"/>
                  <a:gd name="T3" fmla="*/ 0 h 4"/>
                  <a:gd name="T4" fmla="*/ 4 w 8"/>
                  <a:gd name="T5" fmla="*/ 0 h 4"/>
                  <a:gd name="T6" fmla="*/ 4 w 8"/>
                  <a:gd name="T7" fmla="*/ 0 h 4"/>
                  <a:gd name="T8" fmla="*/ 2 w 8"/>
                  <a:gd name="T9" fmla="*/ 0 h 4"/>
                  <a:gd name="T10" fmla="*/ 0 w 8"/>
                  <a:gd name="T11" fmla="*/ 2 h 4"/>
                  <a:gd name="T12" fmla="*/ 2 w 8"/>
                  <a:gd name="T13" fmla="*/ 4 h 4"/>
                  <a:gd name="T14" fmla="*/ 4 w 8"/>
                  <a:gd name="T15" fmla="*/ 2 h 4"/>
                  <a:gd name="T16" fmla="*/ 4 w 8"/>
                  <a:gd name="T17" fmla="*/ 2 h 4"/>
                  <a:gd name="T18" fmla="*/ 6 w 8"/>
                  <a:gd name="T19" fmla="*/ 2 h 4"/>
                  <a:gd name="T20" fmla="*/ 8 w 8"/>
                  <a:gd name="T21" fmla="*/ 0 h 4"/>
                  <a:gd name="T22" fmla="*/ 8 w 8"/>
                  <a:gd name="T23" fmla="*/ 0 h 4"/>
                  <a:gd name="T24" fmla="*/ 6 w 8"/>
                  <a:gd name="T25" fmla="*/ 0 h 4"/>
                  <a:gd name="T26" fmla="*/ 6 w 8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88">
                <a:extLst>
                  <a:ext uri="{FF2B5EF4-FFF2-40B4-BE49-F238E27FC236}">
                    <a16:creationId xmlns:a16="http://schemas.microsoft.com/office/drawing/2014/main" id="{99EE35C8-95A5-46D5-80B1-A2AD0FCBA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359" y="2274883"/>
                <a:ext cx="16336" cy="9020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0 w 6"/>
                  <a:gd name="T5" fmla="*/ 2 h 4"/>
                  <a:gd name="T6" fmla="*/ 4 w 6"/>
                  <a:gd name="T7" fmla="*/ 4 h 4"/>
                  <a:gd name="T8" fmla="*/ 6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4 w 6"/>
                  <a:gd name="T15" fmla="*/ 2 h 4"/>
                  <a:gd name="T16" fmla="*/ 4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89">
                <a:extLst>
                  <a:ext uri="{FF2B5EF4-FFF2-40B4-BE49-F238E27FC236}">
                    <a16:creationId xmlns:a16="http://schemas.microsoft.com/office/drawing/2014/main" id="{443833E1-49EF-4628-B091-537E834F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2864" y="2270373"/>
                <a:ext cx="10891" cy="902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4 w 4"/>
                  <a:gd name="T13" fmla="*/ 2 h 4"/>
                  <a:gd name="T14" fmla="*/ 4 w 4"/>
                  <a:gd name="T15" fmla="*/ 2 h 4"/>
                  <a:gd name="T16" fmla="*/ 2 w 4"/>
                  <a:gd name="T17" fmla="*/ 2 h 4"/>
                  <a:gd name="T18" fmla="*/ 0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90">
                <a:extLst>
                  <a:ext uri="{FF2B5EF4-FFF2-40B4-BE49-F238E27FC236}">
                    <a16:creationId xmlns:a16="http://schemas.microsoft.com/office/drawing/2014/main" id="{2EC71045-ECA2-4140-99CA-28931234F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9099" y="1871257"/>
                <a:ext cx="468303" cy="137549"/>
              </a:xfrm>
              <a:custGeom>
                <a:avLst/>
                <a:gdLst>
                  <a:gd name="T0" fmla="*/ 9 w 172"/>
                  <a:gd name="T1" fmla="*/ 56 h 61"/>
                  <a:gd name="T2" fmla="*/ 21 w 172"/>
                  <a:gd name="T3" fmla="*/ 58 h 61"/>
                  <a:gd name="T4" fmla="*/ 36 w 172"/>
                  <a:gd name="T5" fmla="*/ 56 h 61"/>
                  <a:gd name="T6" fmla="*/ 50 w 172"/>
                  <a:gd name="T7" fmla="*/ 58 h 61"/>
                  <a:gd name="T8" fmla="*/ 54 w 172"/>
                  <a:gd name="T9" fmla="*/ 52 h 61"/>
                  <a:gd name="T10" fmla="*/ 43 w 172"/>
                  <a:gd name="T11" fmla="*/ 50 h 61"/>
                  <a:gd name="T12" fmla="*/ 63 w 172"/>
                  <a:gd name="T13" fmla="*/ 47 h 61"/>
                  <a:gd name="T14" fmla="*/ 74 w 172"/>
                  <a:gd name="T15" fmla="*/ 43 h 61"/>
                  <a:gd name="T16" fmla="*/ 85 w 172"/>
                  <a:gd name="T17" fmla="*/ 40 h 61"/>
                  <a:gd name="T18" fmla="*/ 74 w 172"/>
                  <a:gd name="T19" fmla="*/ 36 h 61"/>
                  <a:gd name="T20" fmla="*/ 83 w 172"/>
                  <a:gd name="T21" fmla="*/ 34 h 61"/>
                  <a:gd name="T22" fmla="*/ 77 w 172"/>
                  <a:gd name="T23" fmla="*/ 32 h 61"/>
                  <a:gd name="T24" fmla="*/ 86 w 172"/>
                  <a:gd name="T25" fmla="*/ 32 h 61"/>
                  <a:gd name="T26" fmla="*/ 96 w 172"/>
                  <a:gd name="T27" fmla="*/ 29 h 61"/>
                  <a:gd name="T28" fmla="*/ 110 w 172"/>
                  <a:gd name="T29" fmla="*/ 29 h 61"/>
                  <a:gd name="T30" fmla="*/ 115 w 172"/>
                  <a:gd name="T31" fmla="*/ 25 h 61"/>
                  <a:gd name="T32" fmla="*/ 139 w 172"/>
                  <a:gd name="T33" fmla="*/ 20 h 61"/>
                  <a:gd name="T34" fmla="*/ 121 w 172"/>
                  <a:gd name="T35" fmla="*/ 18 h 61"/>
                  <a:gd name="T36" fmla="*/ 134 w 172"/>
                  <a:gd name="T37" fmla="*/ 14 h 61"/>
                  <a:gd name="T38" fmla="*/ 153 w 172"/>
                  <a:gd name="T39" fmla="*/ 12 h 61"/>
                  <a:gd name="T40" fmla="*/ 168 w 172"/>
                  <a:gd name="T41" fmla="*/ 7 h 61"/>
                  <a:gd name="T42" fmla="*/ 159 w 172"/>
                  <a:gd name="T43" fmla="*/ 3 h 61"/>
                  <a:gd name="T44" fmla="*/ 144 w 172"/>
                  <a:gd name="T45" fmla="*/ 5 h 61"/>
                  <a:gd name="T46" fmla="*/ 130 w 172"/>
                  <a:gd name="T47" fmla="*/ 0 h 61"/>
                  <a:gd name="T48" fmla="*/ 114 w 172"/>
                  <a:gd name="T49" fmla="*/ 0 h 61"/>
                  <a:gd name="T50" fmla="*/ 106 w 172"/>
                  <a:gd name="T51" fmla="*/ 2 h 61"/>
                  <a:gd name="T52" fmla="*/ 94 w 172"/>
                  <a:gd name="T53" fmla="*/ 0 h 61"/>
                  <a:gd name="T54" fmla="*/ 85 w 172"/>
                  <a:gd name="T55" fmla="*/ 3 h 61"/>
                  <a:gd name="T56" fmla="*/ 81 w 172"/>
                  <a:gd name="T57" fmla="*/ 7 h 61"/>
                  <a:gd name="T58" fmla="*/ 68 w 172"/>
                  <a:gd name="T59" fmla="*/ 3 h 61"/>
                  <a:gd name="T60" fmla="*/ 67 w 172"/>
                  <a:gd name="T61" fmla="*/ 7 h 61"/>
                  <a:gd name="T62" fmla="*/ 54 w 172"/>
                  <a:gd name="T63" fmla="*/ 5 h 61"/>
                  <a:gd name="T64" fmla="*/ 38 w 172"/>
                  <a:gd name="T65" fmla="*/ 9 h 61"/>
                  <a:gd name="T66" fmla="*/ 47 w 172"/>
                  <a:gd name="T67" fmla="*/ 11 h 61"/>
                  <a:gd name="T68" fmla="*/ 41 w 172"/>
                  <a:gd name="T69" fmla="*/ 12 h 61"/>
                  <a:gd name="T70" fmla="*/ 61 w 172"/>
                  <a:gd name="T71" fmla="*/ 14 h 61"/>
                  <a:gd name="T72" fmla="*/ 47 w 172"/>
                  <a:gd name="T73" fmla="*/ 20 h 61"/>
                  <a:gd name="T74" fmla="*/ 70 w 172"/>
                  <a:gd name="T75" fmla="*/ 16 h 61"/>
                  <a:gd name="T76" fmla="*/ 50 w 172"/>
                  <a:gd name="T77" fmla="*/ 20 h 61"/>
                  <a:gd name="T78" fmla="*/ 63 w 172"/>
                  <a:gd name="T79" fmla="*/ 20 h 61"/>
                  <a:gd name="T80" fmla="*/ 81 w 172"/>
                  <a:gd name="T81" fmla="*/ 18 h 61"/>
                  <a:gd name="T82" fmla="*/ 86 w 172"/>
                  <a:gd name="T83" fmla="*/ 16 h 61"/>
                  <a:gd name="T84" fmla="*/ 92 w 172"/>
                  <a:gd name="T85" fmla="*/ 20 h 61"/>
                  <a:gd name="T86" fmla="*/ 85 w 172"/>
                  <a:gd name="T87" fmla="*/ 22 h 61"/>
                  <a:gd name="T88" fmla="*/ 61 w 172"/>
                  <a:gd name="T89" fmla="*/ 25 h 61"/>
                  <a:gd name="T90" fmla="*/ 61 w 172"/>
                  <a:gd name="T91" fmla="*/ 29 h 61"/>
                  <a:gd name="T92" fmla="*/ 47 w 172"/>
                  <a:gd name="T93" fmla="*/ 25 h 61"/>
                  <a:gd name="T94" fmla="*/ 47 w 172"/>
                  <a:gd name="T95" fmla="*/ 32 h 61"/>
                  <a:gd name="T96" fmla="*/ 43 w 172"/>
                  <a:gd name="T97" fmla="*/ 32 h 61"/>
                  <a:gd name="T98" fmla="*/ 54 w 172"/>
                  <a:gd name="T99" fmla="*/ 38 h 61"/>
                  <a:gd name="T100" fmla="*/ 47 w 172"/>
                  <a:gd name="T101" fmla="*/ 38 h 61"/>
                  <a:gd name="T102" fmla="*/ 25 w 172"/>
                  <a:gd name="T103" fmla="*/ 40 h 61"/>
                  <a:gd name="T104" fmla="*/ 32 w 172"/>
                  <a:gd name="T105" fmla="*/ 41 h 61"/>
                  <a:gd name="T106" fmla="*/ 36 w 172"/>
                  <a:gd name="T107" fmla="*/ 41 h 61"/>
                  <a:gd name="T108" fmla="*/ 30 w 172"/>
                  <a:gd name="T109" fmla="*/ 43 h 61"/>
                  <a:gd name="T110" fmla="*/ 38 w 172"/>
                  <a:gd name="T111" fmla="*/ 47 h 61"/>
                  <a:gd name="T112" fmla="*/ 27 w 172"/>
                  <a:gd name="T113" fmla="*/ 47 h 61"/>
                  <a:gd name="T114" fmla="*/ 16 w 172"/>
                  <a:gd name="T115" fmla="*/ 47 h 61"/>
                  <a:gd name="T116" fmla="*/ 14 w 172"/>
                  <a:gd name="T117" fmla="*/ 50 h 61"/>
                  <a:gd name="T118" fmla="*/ 0 w 172"/>
                  <a:gd name="T119" fmla="*/ 54 h 61"/>
                  <a:gd name="T120" fmla="*/ 68 w 172"/>
                  <a:gd name="T121" fmla="*/ 18 h 61"/>
                  <a:gd name="T122" fmla="*/ 43 w 172"/>
                  <a:gd name="T123" fmla="*/ 4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" h="61">
                    <a:moveTo>
                      <a:pt x="1" y="56"/>
                    </a:moveTo>
                    <a:lnTo>
                      <a:pt x="3" y="56"/>
                    </a:lnTo>
                    <a:lnTo>
                      <a:pt x="3" y="54"/>
                    </a:lnTo>
                    <a:lnTo>
                      <a:pt x="3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7" y="52"/>
                    </a:lnTo>
                    <a:lnTo>
                      <a:pt x="7" y="54"/>
                    </a:lnTo>
                    <a:lnTo>
                      <a:pt x="5" y="54"/>
                    </a:lnTo>
                    <a:lnTo>
                      <a:pt x="3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9" y="56"/>
                    </a:lnTo>
                    <a:lnTo>
                      <a:pt x="9" y="58"/>
                    </a:lnTo>
                    <a:lnTo>
                      <a:pt x="10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3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7" y="60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7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7" y="50"/>
                    </a:lnTo>
                    <a:lnTo>
                      <a:pt x="43" y="5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5" y="49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70" y="47"/>
                    </a:lnTo>
                    <a:lnTo>
                      <a:pt x="72" y="45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7" y="43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3" y="38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3" y="38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9" y="36"/>
                    </a:lnTo>
                    <a:lnTo>
                      <a:pt x="83" y="36"/>
                    </a:lnTo>
                    <a:lnTo>
                      <a:pt x="81" y="34"/>
                    </a:lnTo>
                    <a:lnTo>
                      <a:pt x="79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85" y="34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7" y="32"/>
                    </a:lnTo>
                    <a:lnTo>
                      <a:pt x="77" y="32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1" y="32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10" y="31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10" y="29"/>
                    </a:lnTo>
                    <a:lnTo>
                      <a:pt x="112" y="29"/>
                    </a:lnTo>
                    <a:lnTo>
                      <a:pt x="114" y="27"/>
                    </a:lnTo>
                    <a:lnTo>
                      <a:pt x="112" y="27"/>
                    </a:lnTo>
                    <a:lnTo>
                      <a:pt x="106" y="27"/>
                    </a:lnTo>
                    <a:lnTo>
                      <a:pt x="105" y="27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106" y="27"/>
                    </a:lnTo>
                    <a:lnTo>
                      <a:pt x="110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7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5" y="25"/>
                    </a:lnTo>
                    <a:lnTo>
                      <a:pt x="117" y="25"/>
                    </a:lnTo>
                    <a:lnTo>
                      <a:pt x="121" y="25"/>
                    </a:lnTo>
                    <a:lnTo>
                      <a:pt x="121" y="25"/>
                    </a:lnTo>
                    <a:lnTo>
                      <a:pt x="123" y="23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4" y="20"/>
                    </a:lnTo>
                    <a:lnTo>
                      <a:pt x="137" y="20"/>
                    </a:lnTo>
                    <a:lnTo>
                      <a:pt x="137" y="20"/>
                    </a:lnTo>
                    <a:lnTo>
                      <a:pt x="139" y="20"/>
                    </a:lnTo>
                    <a:lnTo>
                      <a:pt x="139" y="18"/>
                    </a:lnTo>
                    <a:lnTo>
                      <a:pt x="143" y="18"/>
                    </a:lnTo>
                    <a:lnTo>
                      <a:pt x="144" y="18"/>
                    </a:lnTo>
                    <a:lnTo>
                      <a:pt x="148" y="16"/>
                    </a:lnTo>
                    <a:lnTo>
                      <a:pt x="150" y="16"/>
                    </a:lnTo>
                    <a:lnTo>
                      <a:pt x="152" y="16"/>
                    </a:lnTo>
                    <a:lnTo>
                      <a:pt x="152" y="14"/>
                    </a:lnTo>
                    <a:lnTo>
                      <a:pt x="150" y="14"/>
                    </a:lnTo>
                    <a:lnTo>
                      <a:pt x="146" y="16"/>
                    </a:lnTo>
                    <a:lnTo>
                      <a:pt x="141" y="16"/>
                    </a:lnTo>
                    <a:lnTo>
                      <a:pt x="137" y="16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3" y="18"/>
                    </a:lnTo>
                    <a:lnTo>
                      <a:pt x="124" y="18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41" y="14"/>
                    </a:lnTo>
                    <a:lnTo>
                      <a:pt x="139" y="14"/>
                    </a:lnTo>
                    <a:lnTo>
                      <a:pt x="135" y="14"/>
                    </a:lnTo>
                    <a:lnTo>
                      <a:pt x="134" y="14"/>
                    </a:lnTo>
                    <a:lnTo>
                      <a:pt x="132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2" y="14"/>
                    </a:lnTo>
                    <a:lnTo>
                      <a:pt x="132" y="12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7" y="14"/>
                    </a:lnTo>
                    <a:lnTo>
                      <a:pt x="139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50" y="12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3" y="14"/>
                    </a:lnTo>
                    <a:lnTo>
                      <a:pt x="153" y="12"/>
                    </a:lnTo>
                    <a:lnTo>
                      <a:pt x="155" y="14"/>
                    </a:lnTo>
                    <a:lnTo>
                      <a:pt x="155" y="12"/>
                    </a:lnTo>
                    <a:lnTo>
                      <a:pt x="157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2" y="11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2" y="9"/>
                    </a:lnTo>
                    <a:lnTo>
                      <a:pt x="172" y="9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164" y="5"/>
                    </a:lnTo>
                    <a:lnTo>
                      <a:pt x="162" y="5"/>
                    </a:lnTo>
                    <a:lnTo>
                      <a:pt x="162" y="5"/>
                    </a:lnTo>
                    <a:lnTo>
                      <a:pt x="162" y="5"/>
                    </a:lnTo>
                    <a:lnTo>
                      <a:pt x="162" y="3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2"/>
                    </a:lnTo>
                    <a:lnTo>
                      <a:pt x="157" y="2"/>
                    </a:lnTo>
                    <a:lnTo>
                      <a:pt x="157" y="3"/>
                    </a:lnTo>
                    <a:lnTo>
                      <a:pt x="157" y="3"/>
                    </a:lnTo>
                    <a:lnTo>
                      <a:pt x="155" y="3"/>
                    </a:lnTo>
                    <a:lnTo>
                      <a:pt x="157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48" y="3"/>
                    </a:lnTo>
                    <a:lnTo>
                      <a:pt x="146" y="3"/>
                    </a:lnTo>
                    <a:lnTo>
                      <a:pt x="144" y="5"/>
                    </a:lnTo>
                    <a:lnTo>
                      <a:pt x="141" y="5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2" y="2"/>
                    </a:lnTo>
                    <a:lnTo>
                      <a:pt x="148" y="2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1" y="3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3"/>
                    </a:lnTo>
                    <a:lnTo>
                      <a:pt x="110" y="5"/>
                    </a:lnTo>
                    <a:lnTo>
                      <a:pt x="106" y="5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5" y="2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5" y="3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79" y="3"/>
                    </a:lnTo>
                    <a:lnTo>
                      <a:pt x="77" y="3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7" y="11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7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7" y="12"/>
                    </a:lnTo>
                    <a:lnTo>
                      <a:pt x="45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3" y="14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1" y="14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8" y="16"/>
                    </a:lnTo>
                    <a:lnTo>
                      <a:pt x="65" y="16"/>
                    </a:lnTo>
                    <a:lnTo>
                      <a:pt x="65" y="16"/>
                    </a:lnTo>
                    <a:lnTo>
                      <a:pt x="63" y="16"/>
                    </a:lnTo>
                    <a:lnTo>
                      <a:pt x="59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20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8" y="22"/>
                    </a:lnTo>
                    <a:lnTo>
                      <a:pt x="74" y="20"/>
                    </a:lnTo>
                    <a:lnTo>
                      <a:pt x="79" y="20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8" y="14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8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6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8" y="18"/>
                    </a:lnTo>
                    <a:lnTo>
                      <a:pt x="92" y="18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6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79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5" y="22"/>
                    </a:lnTo>
                    <a:lnTo>
                      <a:pt x="79" y="22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3"/>
                    </a:lnTo>
                    <a:lnTo>
                      <a:pt x="74" y="22"/>
                    </a:lnTo>
                    <a:lnTo>
                      <a:pt x="72" y="23"/>
                    </a:lnTo>
                    <a:lnTo>
                      <a:pt x="70" y="22"/>
                    </a:lnTo>
                    <a:lnTo>
                      <a:pt x="67" y="23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5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8" y="29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59" y="31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5" y="34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5" y="36"/>
                    </a:lnTo>
                    <a:lnTo>
                      <a:pt x="41" y="36"/>
                    </a:lnTo>
                    <a:lnTo>
                      <a:pt x="41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3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1" y="56"/>
                    </a:lnTo>
                    <a:close/>
                    <a:moveTo>
                      <a:pt x="54" y="20"/>
                    </a:moveTo>
                    <a:lnTo>
                      <a:pt x="54" y="20"/>
                    </a:lnTo>
                    <a:lnTo>
                      <a:pt x="56" y="20"/>
                    </a:lnTo>
                    <a:lnTo>
                      <a:pt x="54" y="20"/>
                    </a:lnTo>
                    <a:close/>
                    <a:moveTo>
                      <a:pt x="63" y="18"/>
                    </a:move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close/>
                    <a:moveTo>
                      <a:pt x="68" y="20"/>
                    </a:moveTo>
                    <a:lnTo>
                      <a:pt x="67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0" y="18"/>
                    </a:lnTo>
                    <a:lnTo>
                      <a:pt x="68" y="20"/>
                    </a:lnTo>
                    <a:close/>
                    <a:moveTo>
                      <a:pt x="32" y="45"/>
                    </a:moveTo>
                    <a:lnTo>
                      <a:pt x="32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5"/>
                    </a:lnTo>
                    <a:close/>
                    <a:moveTo>
                      <a:pt x="39" y="47"/>
                    </a:moveTo>
                    <a:lnTo>
                      <a:pt x="41" y="45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9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91">
                <a:extLst>
                  <a:ext uri="{FF2B5EF4-FFF2-40B4-BE49-F238E27FC236}">
                    <a16:creationId xmlns:a16="http://schemas.microsoft.com/office/drawing/2014/main" id="{D3072D02-B4FE-49B3-A30D-81AE8CF6C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2662" y="2058413"/>
                <a:ext cx="59899" cy="20294"/>
              </a:xfrm>
              <a:custGeom>
                <a:avLst/>
                <a:gdLst>
                  <a:gd name="T0" fmla="*/ 13 w 22"/>
                  <a:gd name="T1" fmla="*/ 2 h 9"/>
                  <a:gd name="T2" fmla="*/ 11 w 22"/>
                  <a:gd name="T3" fmla="*/ 2 h 9"/>
                  <a:gd name="T4" fmla="*/ 9 w 22"/>
                  <a:gd name="T5" fmla="*/ 2 h 9"/>
                  <a:gd name="T6" fmla="*/ 7 w 22"/>
                  <a:gd name="T7" fmla="*/ 0 h 9"/>
                  <a:gd name="T8" fmla="*/ 7 w 22"/>
                  <a:gd name="T9" fmla="*/ 0 h 9"/>
                  <a:gd name="T10" fmla="*/ 5 w 22"/>
                  <a:gd name="T11" fmla="*/ 0 h 9"/>
                  <a:gd name="T12" fmla="*/ 3 w 22"/>
                  <a:gd name="T13" fmla="*/ 0 h 9"/>
                  <a:gd name="T14" fmla="*/ 3 w 22"/>
                  <a:gd name="T15" fmla="*/ 0 h 9"/>
                  <a:gd name="T16" fmla="*/ 2 w 22"/>
                  <a:gd name="T17" fmla="*/ 2 h 9"/>
                  <a:gd name="T18" fmla="*/ 2 w 22"/>
                  <a:gd name="T19" fmla="*/ 2 h 9"/>
                  <a:gd name="T20" fmla="*/ 0 w 22"/>
                  <a:gd name="T21" fmla="*/ 4 h 9"/>
                  <a:gd name="T22" fmla="*/ 0 w 22"/>
                  <a:gd name="T23" fmla="*/ 5 h 9"/>
                  <a:gd name="T24" fmla="*/ 3 w 22"/>
                  <a:gd name="T25" fmla="*/ 5 h 9"/>
                  <a:gd name="T26" fmla="*/ 2 w 22"/>
                  <a:gd name="T27" fmla="*/ 7 h 9"/>
                  <a:gd name="T28" fmla="*/ 2 w 22"/>
                  <a:gd name="T29" fmla="*/ 9 h 9"/>
                  <a:gd name="T30" fmla="*/ 2 w 22"/>
                  <a:gd name="T31" fmla="*/ 9 h 9"/>
                  <a:gd name="T32" fmla="*/ 3 w 22"/>
                  <a:gd name="T33" fmla="*/ 9 h 9"/>
                  <a:gd name="T34" fmla="*/ 7 w 22"/>
                  <a:gd name="T35" fmla="*/ 9 h 9"/>
                  <a:gd name="T36" fmla="*/ 11 w 22"/>
                  <a:gd name="T37" fmla="*/ 9 h 9"/>
                  <a:gd name="T38" fmla="*/ 14 w 22"/>
                  <a:gd name="T39" fmla="*/ 9 h 9"/>
                  <a:gd name="T40" fmla="*/ 16 w 22"/>
                  <a:gd name="T41" fmla="*/ 9 h 9"/>
                  <a:gd name="T42" fmla="*/ 18 w 22"/>
                  <a:gd name="T43" fmla="*/ 9 h 9"/>
                  <a:gd name="T44" fmla="*/ 20 w 22"/>
                  <a:gd name="T45" fmla="*/ 9 h 9"/>
                  <a:gd name="T46" fmla="*/ 22 w 22"/>
                  <a:gd name="T47" fmla="*/ 9 h 9"/>
                  <a:gd name="T48" fmla="*/ 22 w 22"/>
                  <a:gd name="T49" fmla="*/ 9 h 9"/>
                  <a:gd name="T50" fmla="*/ 22 w 22"/>
                  <a:gd name="T51" fmla="*/ 7 h 9"/>
                  <a:gd name="T52" fmla="*/ 22 w 22"/>
                  <a:gd name="T53" fmla="*/ 7 h 9"/>
                  <a:gd name="T54" fmla="*/ 22 w 22"/>
                  <a:gd name="T55" fmla="*/ 7 h 9"/>
                  <a:gd name="T56" fmla="*/ 22 w 22"/>
                  <a:gd name="T57" fmla="*/ 5 h 9"/>
                  <a:gd name="T58" fmla="*/ 20 w 22"/>
                  <a:gd name="T59" fmla="*/ 5 h 9"/>
                  <a:gd name="T60" fmla="*/ 20 w 22"/>
                  <a:gd name="T61" fmla="*/ 5 h 9"/>
                  <a:gd name="T62" fmla="*/ 20 w 22"/>
                  <a:gd name="T63" fmla="*/ 4 h 9"/>
                  <a:gd name="T64" fmla="*/ 20 w 22"/>
                  <a:gd name="T65" fmla="*/ 4 h 9"/>
                  <a:gd name="T66" fmla="*/ 16 w 22"/>
                  <a:gd name="T67" fmla="*/ 2 h 9"/>
                  <a:gd name="T68" fmla="*/ 14 w 22"/>
                  <a:gd name="T69" fmla="*/ 2 h 9"/>
                  <a:gd name="T70" fmla="*/ 13 w 22"/>
                  <a:gd name="T7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" h="9">
                    <a:moveTo>
                      <a:pt x="13" y="2"/>
                    </a:move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192">
                <a:extLst>
                  <a:ext uri="{FF2B5EF4-FFF2-40B4-BE49-F238E27FC236}">
                    <a16:creationId xmlns:a16="http://schemas.microsoft.com/office/drawing/2014/main" id="{3C5D7337-ACF3-4A42-A5AC-0BB8B0D8F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897" y="2283903"/>
                <a:ext cx="40840" cy="15784"/>
              </a:xfrm>
              <a:custGeom>
                <a:avLst/>
                <a:gdLst>
                  <a:gd name="T0" fmla="*/ 13 w 15"/>
                  <a:gd name="T1" fmla="*/ 0 h 7"/>
                  <a:gd name="T2" fmla="*/ 9 w 15"/>
                  <a:gd name="T3" fmla="*/ 1 h 7"/>
                  <a:gd name="T4" fmla="*/ 8 w 15"/>
                  <a:gd name="T5" fmla="*/ 1 h 7"/>
                  <a:gd name="T6" fmla="*/ 6 w 15"/>
                  <a:gd name="T7" fmla="*/ 1 h 7"/>
                  <a:gd name="T8" fmla="*/ 4 w 15"/>
                  <a:gd name="T9" fmla="*/ 3 h 7"/>
                  <a:gd name="T10" fmla="*/ 2 w 15"/>
                  <a:gd name="T11" fmla="*/ 5 h 7"/>
                  <a:gd name="T12" fmla="*/ 0 w 15"/>
                  <a:gd name="T13" fmla="*/ 7 h 7"/>
                  <a:gd name="T14" fmla="*/ 0 w 15"/>
                  <a:gd name="T15" fmla="*/ 7 h 7"/>
                  <a:gd name="T16" fmla="*/ 4 w 15"/>
                  <a:gd name="T17" fmla="*/ 7 h 7"/>
                  <a:gd name="T18" fmla="*/ 4 w 15"/>
                  <a:gd name="T19" fmla="*/ 7 h 7"/>
                  <a:gd name="T20" fmla="*/ 6 w 15"/>
                  <a:gd name="T21" fmla="*/ 7 h 7"/>
                  <a:gd name="T22" fmla="*/ 8 w 15"/>
                  <a:gd name="T23" fmla="*/ 5 h 7"/>
                  <a:gd name="T24" fmla="*/ 8 w 15"/>
                  <a:gd name="T25" fmla="*/ 5 h 7"/>
                  <a:gd name="T26" fmla="*/ 9 w 15"/>
                  <a:gd name="T27" fmla="*/ 3 h 7"/>
                  <a:gd name="T28" fmla="*/ 11 w 15"/>
                  <a:gd name="T29" fmla="*/ 3 h 7"/>
                  <a:gd name="T30" fmla="*/ 13 w 15"/>
                  <a:gd name="T31" fmla="*/ 1 h 7"/>
                  <a:gd name="T32" fmla="*/ 15 w 15"/>
                  <a:gd name="T33" fmla="*/ 1 h 7"/>
                  <a:gd name="T34" fmla="*/ 15 w 15"/>
                  <a:gd name="T35" fmla="*/ 1 h 7"/>
                  <a:gd name="T36" fmla="*/ 15 w 15"/>
                  <a:gd name="T37" fmla="*/ 0 h 7"/>
                  <a:gd name="T38" fmla="*/ 15 w 15"/>
                  <a:gd name="T39" fmla="*/ 0 h 7"/>
                  <a:gd name="T40" fmla="*/ 13 w 15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7">
                    <a:moveTo>
                      <a:pt x="13" y="0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93">
                <a:extLst>
                  <a:ext uri="{FF2B5EF4-FFF2-40B4-BE49-F238E27FC236}">
                    <a16:creationId xmlns:a16="http://schemas.microsoft.com/office/drawing/2014/main" id="{4E98FC83-BB81-4D0E-B2B7-C126F4760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906" y="2299687"/>
                <a:ext cx="24504" cy="15784"/>
              </a:xfrm>
              <a:custGeom>
                <a:avLst/>
                <a:gdLst>
                  <a:gd name="T0" fmla="*/ 2 w 9"/>
                  <a:gd name="T1" fmla="*/ 7 h 7"/>
                  <a:gd name="T2" fmla="*/ 2 w 9"/>
                  <a:gd name="T3" fmla="*/ 7 h 7"/>
                  <a:gd name="T4" fmla="*/ 4 w 9"/>
                  <a:gd name="T5" fmla="*/ 5 h 7"/>
                  <a:gd name="T6" fmla="*/ 4 w 9"/>
                  <a:gd name="T7" fmla="*/ 5 h 7"/>
                  <a:gd name="T8" fmla="*/ 6 w 9"/>
                  <a:gd name="T9" fmla="*/ 3 h 7"/>
                  <a:gd name="T10" fmla="*/ 8 w 9"/>
                  <a:gd name="T11" fmla="*/ 2 h 7"/>
                  <a:gd name="T12" fmla="*/ 9 w 9"/>
                  <a:gd name="T13" fmla="*/ 2 h 7"/>
                  <a:gd name="T14" fmla="*/ 9 w 9"/>
                  <a:gd name="T15" fmla="*/ 0 h 7"/>
                  <a:gd name="T16" fmla="*/ 9 w 9"/>
                  <a:gd name="T17" fmla="*/ 0 h 7"/>
                  <a:gd name="T18" fmla="*/ 6 w 9"/>
                  <a:gd name="T19" fmla="*/ 0 h 7"/>
                  <a:gd name="T20" fmla="*/ 6 w 9"/>
                  <a:gd name="T21" fmla="*/ 0 h 7"/>
                  <a:gd name="T22" fmla="*/ 6 w 9"/>
                  <a:gd name="T23" fmla="*/ 0 h 7"/>
                  <a:gd name="T24" fmla="*/ 4 w 9"/>
                  <a:gd name="T25" fmla="*/ 0 h 7"/>
                  <a:gd name="T26" fmla="*/ 4 w 9"/>
                  <a:gd name="T27" fmla="*/ 0 h 7"/>
                  <a:gd name="T28" fmla="*/ 2 w 9"/>
                  <a:gd name="T29" fmla="*/ 2 h 7"/>
                  <a:gd name="T30" fmla="*/ 2 w 9"/>
                  <a:gd name="T31" fmla="*/ 3 h 7"/>
                  <a:gd name="T32" fmla="*/ 0 w 9"/>
                  <a:gd name="T33" fmla="*/ 5 h 7"/>
                  <a:gd name="T34" fmla="*/ 2 w 9"/>
                  <a:gd name="T35" fmla="*/ 5 h 7"/>
                  <a:gd name="T36" fmla="*/ 2 w 9"/>
                  <a:gd name="T37" fmla="*/ 5 h 7"/>
                  <a:gd name="T38" fmla="*/ 2 w 9"/>
                  <a:gd name="T3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94">
                <a:extLst>
                  <a:ext uri="{FF2B5EF4-FFF2-40B4-BE49-F238E27FC236}">
                    <a16:creationId xmlns:a16="http://schemas.microsoft.com/office/drawing/2014/main" id="{3CDF47A5-6D72-4B4F-B947-63A667E3F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3603" y="2344785"/>
                <a:ext cx="8168" cy="6765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3 h 3"/>
                  <a:gd name="T6" fmla="*/ 1 w 3"/>
                  <a:gd name="T7" fmla="*/ 1 h 3"/>
                  <a:gd name="T8" fmla="*/ 3 w 3"/>
                  <a:gd name="T9" fmla="*/ 1 h 3"/>
                  <a:gd name="T10" fmla="*/ 3 w 3"/>
                  <a:gd name="T11" fmla="*/ 0 h 3"/>
                  <a:gd name="T12" fmla="*/ 3 w 3"/>
                  <a:gd name="T13" fmla="*/ 0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0 w 3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95">
                <a:extLst>
                  <a:ext uri="{FF2B5EF4-FFF2-40B4-BE49-F238E27FC236}">
                    <a16:creationId xmlns:a16="http://schemas.microsoft.com/office/drawing/2014/main" id="{F2CC8D58-EF7C-4E56-928C-2D49AE610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225" y="2324491"/>
                <a:ext cx="16336" cy="6765"/>
              </a:xfrm>
              <a:custGeom>
                <a:avLst/>
                <a:gdLst>
                  <a:gd name="T0" fmla="*/ 2 w 6"/>
                  <a:gd name="T1" fmla="*/ 3 h 3"/>
                  <a:gd name="T2" fmla="*/ 4 w 6"/>
                  <a:gd name="T3" fmla="*/ 3 h 3"/>
                  <a:gd name="T4" fmla="*/ 6 w 6"/>
                  <a:gd name="T5" fmla="*/ 1 h 3"/>
                  <a:gd name="T6" fmla="*/ 4 w 6"/>
                  <a:gd name="T7" fmla="*/ 1 h 3"/>
                  <a:gd name="T8" fmla="*/ 4 w 6"/>
                  <a:gd name="T9" fmla="*/ 1 h 3"/>
                  <a:gd name="T10" fmla="*/ 4 w 6"/>
                  <a:gd name="T11" fmla="*/ 0 h 3"/>
                  <a:gd name="T12" fmla="*/ 4 w 6"/>
                  <a:gd name="T13" fmla="*/ 0 h 3"/>
                  <a:gd name="T14" fmla="*/ 2 w 6"/>
                  <a:gd name="T15" fmla="*/ 0 h 3"/>
                  <a:gd name="T16" fmla="*/ 0 w 6"/>
                  <a:gd name="T17" fmla="*/ 0 h 3"/>
                  <a:gd name="T18" fmla="*/ 0 w 6"/>
                  <a:gd name="T19" fmla="*/ 1 h 3"/>
                  <a:gd name="T20" fmla="*/ 0 w 6"/>
                  <a:gd name="T21" fmla="*/ 1 h 3"/>
                  <a:gd name="T22" fmla="*/ 0 w 6"/>
                  <a:gd name="T23" fmla="*/ 1 h 3"/>
                  <a:gd name="T24" fmla="*/ 2 w 6"/>
                  <a:gd name="T25" fmla="*/ 1 h 3"/>
                  <a:gd name="T26" fmla="*/ 0 w 6"/>
                  <a:gd name="T27" fmla="*/ 3 h 3"/>
                  <a:gd name="T28" fmla="*/ 2 w 6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4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96">
                <a:extLst>
                  <a:ext uri="{FF2B5EF4-FFF2-40B4-BE49-F238E27FC236}">
                    <a16:creationId xmlns:a16="http://schemas.microsoft.com/office/drawing/2014/main" id="{03B91AB5-4DB2-4364-8D22-E258A411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855" y="2049394"/>
                <a:ext cx="340336" cy="270587"/>
              </a:xfrm>
              <a:custGeom>
                <a:avLst/>
                <a:gdLst>
                  <a:gd name="T0" fmla="*/ 120 w 125"/>
                  <a:gd name="T1" fmla="*/ 69 h 120"/>
                  <a:gd name="T2" fmla="*/ 114 w 125"/>
                  <a:gd name="T3" fmla="*/ 64 h 120"/>
                  <a:gd name="T4" fmla="*/ 107 w 125"/>
                  <a:gd name="T5" fmla="*/ 60 h 120"/>
                  <a:gd name="T6" fmla="*/ 100 w 125"/>
                  <a:gd name="T7" fmla="*/ 55 h 120"/>
                  <a:gd name="T8" fmla="*/ 103 w 125"/>
                  <a:gd name="T9" fmla="*/ 51 h 120"/>
                  <a:gd name="T10" fmla="*/ 103 w 125"/>
                  <a:gd name="T11" fmla="*/ 47 h 120"/>
                  <a:gd name="T12" fmla="*/ 109 w 125"/>
                  <a:gd name="T13" fmla="*/ 40 h 120"/>
                  <a:gd name="T14" fmla="*/ 107 w 125"/>
                  <a:gd name="T15" fmla="*/ 38 h 120"/>
                  <a:gd name="T16" fmla="*/ 102 w 125"/>
                  <a:gd name="T17" fmla="*/ 35 h 120"/>
                  <a:gd name="T18" fmla="*/ 94 w 125"/>
                  <a:gd name="T19" fmla="*/ 31 h 120"/>
                  <a:gd name="T20" fmla="*/ 87 w 125"/>
                  <a:gd name="T21" fmla="*/ 28 h 120"/>
                  <a:gd name="T22" fmla="*/ 80 w 125"/>
                  <a:gd name="T23" fmla="*/ 24 h 120"/>
                  <a:gd name="T24" fmla="*/ 84 w 125"/>
                  <a:gd name="T25" fmla="*/ 17 h 120"/>
                  <a:gd name="T26" fmla="*/ 60 w 125"/>
                  <a:gd name="T27" fmla="*/ 17 h 120"/>
                  <a:gd name="T28" fmla="*/ 55 w 125"/>
                  <a:gd name="T29" fmla="*/ 19 h 120"/>
                  <a:gd name="T30" fmla="*/ 62 w 125"/>
                  <a:gd name="T31" fmla="*/ 9 h 120"/>
                  <a:gd name="T32" fmla="*/ 49 w 125"/>
                  <a:gd name="T33" fmla="*/ 6 h 120"/>
                  <a:gd name="T34" fmla="*/ 46 w 125"/>
                  <a:gd name="T35" fmla="*/ 9 h 120"/>
                  <a:gd name="T36" fmla="*/ 38 w 125"/>
                  <a:gd name="T37" fmla="*/ 9 h 120"/>
                  <a:gd name="T38" fmla="*/ 33 w 125"/>
                  <a:gd name="T39" fmla="*/ 17 h 120"/>
                  <a:gd name="T40" fmla="*/ 29 w 125"/>
                  <a:gd name="T41" fmla="*/ 24 h 120"/>
                  <a:gd name="T42" fmla="*/ 18 w 125"/>
                  <a:gd name="T43" fmla="*/ 28 h 120"/>
                  <a:gd name="T44" fmla="*/ 24 w 125"/>
                  <a:gd name="T45" fmla="*/ 17 h 120"/>
                  <a:gd name="T46" fmla="*/ 46 w 125"/>
                  <a:gd name="T47" fmla="*/ 2 h 120"/>
                  <a:gd name="T48" fmla="*/ 17 w 125"/>
                  <a:gd name="T49" fmla="*/ 9 h 120"/>
                  <a:gd name="T50" fmla="*/ 2 w 125"/>
                  <a:gd name="T51" fmla="*/ 22 h 120"/>
                  <a:gd name="T52" fmla="*/ 2 w 125"/>
                  <a:gd name="T53" fmla="*/ 26 h 120"/>
                  <a:gd name="T54" fmla="*/ 11 w 125"/>
                  <a:gd name="T55" fmla="*/ 33 h 120"/>
                  <a:gd name="T56" fmla="*/ 31 w 125"/>
                  <a:gd name="T57" fmla="*/ 40 h 120"/>
                  <a:gd name="T58" fmla="*/ 40 w 125"/>
                  <a:gd name="T59" fmla="*/ 38 h 120"/>
                  <a:gd name="T60" fmla="*/ 51 w 125"/>
                  <a:gd name="T61" fmla="*/ 35 h 120"/>
                  <a:gd name="T62" fmla="*/ 56 w 125"/>
                  <a:gd name="T63" fmla="*/ 42 h 120"/>
                  <a:gd name="T64" fmla="*/ 60 w 125"/>
                  <a:gd name="T65" fmla="*/ 51 h 120"/>
                  <a:gd name="T66" fmla="*/ 67 w 125"/>
                  <a:gd name="T67" fmla="*/ 53 h 120"/>
                  <a:gd name="T68" fmla="*/ 67 w 125"/>
                  <a:gd name="T69" fmla="*/ 67 h 120"/>
                  <a:gd name="T70" fmla="*/ 49 w 125"/>
                  <a:gd name="T71" fmla="*/ 78 h 120"/>
                  <a:gd name="T72" fmla="*/ 36 w 125"/>
                  <a:gd name="T73" fmla="*/ 84 h 120"/>
                  <a:gd name="T74" fmla="*/ 20 w 125"/>
                  <a:gd name="T75" fmla="*/ 87 h 120"/>
                  <a:gd name="T76" fmla="*/ 31 w 125"/>
                  <a:gd name="T77" fmla="*/ 93 h 120"/>
                  <a:gd name="T78" fmla="*/ 38 w 125"/>
                  <a:gd name="T79" fmla="*/ 89 h 120"/>
                  <a:gd name="T80" fmla="*/ 46 w 125"/>
                  <a:gd name="T81" fmla="*/ 93 h 120"/>
                  <a:gd name="T82" fmla="*/ 47 w 125"/>
                  <a:gd name="T83" fmla="*/ 100 h 120"/>
                  <a:gd name="T84" fmla="*/ 49 w 125"/>
                  <a:gd name="T85" fmla="*/ 104 h 120"/>
                  <a:gd name="T86" fmla="*/ 58 w 125"/>
                  <a:gd name="T87" fmla="*/ 109 h 120"/>
                  <a:gd name="T88" fmla="*/ 62 w 125"/>
                  <a:gd name="T89" fmla="*/ 113 h 120"/>
                  <a:gd name="T90" fmla="*/ 76 w 125"/>
                  <a:gd name="T91" fmla="*/ 120 h 120"/>
                  <a:gd name="T92" fmla="*/ 73 w 125"/>
                  <a:gd name="T93" fmla="*/ 109 h 120"/>
                  <a:gd name="T94" fmla="*/ 73 w 125"/>
                  <a:gd name="T95" fmla="*/ 104 h 120"/>
                  <a:gd name="T96" fmla="*/ 85 w 125"/>
                  <a:gd name="T97" fmla="*/ 109 h 120"/>
                  <a:gd name="T98" fmla="*/ 87 w 125"/>
                  <a:gd name="T99" fmla="*/ 111 h 120"/>
                  <a:gd name="T100" fmla="*/ 89 w 125"/>
                  <a:gd name="T101" fmla="*/ 105 h 120"/>
                  <a:gd name="T102" fmla="*/ 93 w 125"/>
                  <a:gd name="T103" fmla="*/ 98 h 120"/>
                  <a:gd name="T104" fmla="*/ 89 w 125"/>
                  <a:gd name="T105" fmla="*/ 93 h 120"/>
                  <a:gd name="T106" fmla="*/ 85 w 125"/>
                  <a:gd name="T107" fmla="*/ 87 h 120"/>
                  <a:gd name="T108" fmla="*/ 89 w 125"/>
                  <a:gd name="T109" fmla="*/ 80 h 120"/>
                  <a:gd name="T110" fmla="*/ 91 w 125"/>
                  <a:gd name="T111" fmla="*/ 75 h 120"/>
                  <a:gd name="T112" fmla="*/ 98 w 125"/>
                  <a:gd name="T113" fmla="*/ 84 h 120"/>
                  <a:gd name="T114" fmla="*/ 107 w 125"/>
                  <a:gd name="T115" fmla="*/ 91 h 120"/>
                  <a:gd name="T116" fmla="*/ 120 w 125"/>
                  <a:gd name="T117" fmla="*/ 82 h 120"/>
                  <a:gd name="T118" fmla="*/ 123 w 125"/>
                  <a:gd name="T119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5" h="120">
                    <a:moveTo>
                      <a:pt x="123" y="78"/>
                    </a:moveTo>
                    <a:lnTo>
                      <a:pt x="125" y="76"/>
                    </a:lnTo>
                    <a:lnTo>
                      <a:pt x="125" y="76"/>
                    </a:lnTo>
                    <a:lnTo>
                      <a:pt x="125" y="75"/>
                    </a:lnTo>
                    <a:lnTo>
                      <a:pt x="125" y="73"/>
                    </a:lnTo>
                    <a:lnTo>
                      <a:pt x="123" y="73"/>
                    </a:lnTo>
                    <a:lnTo>
                      <a:pt x="123" y="73"/>
                    </a:lnTo>
                    <a:lnTo>
                      <a:pt x="122" y="73"/>
                    </a:lnTo>
                    <a:lnTo>
                      <a:pt x="122" y="73"/>
                    </a:lnTo>
                    <a:lnTo>
                      <a:pt x="120" y="73"/>
                    </a:lnTo>
                    <a:lnTo>
                      <a:pt x="116" y="73"/>
                    </a:lnTo>
                    <a:lnTo>
                      <a:pt x="118" y="71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20" y="69"/>
                    </a:lnTo>
                    <a:lnTo>
                      <a:pt x="118" y="69"/>
                    </a:lnTo>
                    <a:lnTo>
                      <a:pt x="114" y="69"/>
                    </a:lnTo>
                    <a:lnTo>
                      <a:pt x="113" y="69"/>
                    </a:lnTo>
                    <a:lnTo>
                      <a:pt x="114" y="69"/>
                    </a:lnTo>
                    <a:lnTo>
                      <a:pt x="113" y="69"/>
                    </a:lnTo>
                    <a:lnTo>
                      <a:pt x="114" y="69"/>
                    </a:lnTo>
                    <a:lnTo>
                      <a:pt x="114" y="69"/>
                    </a:lnTo>
                    <a:lnTo>
                      <a:pt x="116" y="69"/>
                    </a:lnTo>
                    <a:lnTo>
                      <a:pt x="114" y="66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09" y="62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5" y="60"/>
                    </a:lnTo>
                    <a:lnTo>
                      <a:pt x="103" y="60"/>
                    </a:lnTo>
                    <a:lnTo>
                      <a:pt x="103" y="60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2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8" y="55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0" y="53"/>
                    </a:lnTo>
                    <a:lnTo>
                      <a:pt x="102" y="51"/>
                    </a:lnTo>
                    <a:lnTo>
                      <a:pt x="102" y="53"/>
                    </a:lnTo>
                    <a:lnTo>
                      <a:pt x="103" y="51"/>
                    </a:lnTo>
                    <a:lnTo>
                      <a:pt x="102" y="51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3" y="51"/>
                    </a:lnTo>
                    <a:lnTo>
                      <a:pt x="103" y="49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49"/>
                    </a:lnTo>
                    <a:lnTo>
                      <a:pt x="111" y="49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5" y="47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5" y="46"/>
                    </a:lnTo>
                    <a:lnTo>
                      <a:pt x="107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5" y="42"/>
                    </a:lnTo>
                    <a:lnTo>
                      <a:pt x="103" y="42"/>
                    </a:lnTo>
                    <a:lnTo>
                      <a:pt x="102" y="42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9" y="37"/>
                    </a:lnTo>
                    <a:lnTo>
                      <a:pt x="105" y="37"/>
                    </a:lnTo>
                    <a:lnTo>
                      <a:pt x="105" y="35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0" y="37"/>
                    </a:lnTo>
                    <a:lnTo>
                      <a:pt x="100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98" y="35"/>
                    </a:lnTo>
                    <a:lnTo>
                      <a:pt x="96" y="37"/>
                    </a:lnTo>
                    <a:lnTo>
                      <a:pt x="96" y="35"/>
                    </a:lnTo>
                    <a:lnTo>
                      <a:pt x="98" y="35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6" y="33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98" y="29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1" y="28"/>
                    </a:lnTo>
                    <a:lnTo>
                      <a:pt x="91" y="26"/>
                    </a:lnTo>
                    <a:lnTo>
                      <a:pt x="89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6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0" y="24"/>
                    </a:lnTo>
                    <a:lnTo>
                      <a:pt x="84" y="24"/>
                    </a:lnTo>
                    <a:lnTo>
                      <a:pt x="85" y="22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78" y="13"/>
                    </a:lnTo>
                    <a:lnTo>
                      <a:pt x="75" y="13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7" y="17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5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56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3" y="9"/>
                    </a:lnTo>
                    <a:lnTo>
                      <a:pt x="35" y="8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7" y="37"/>
                    </a:lnTo>
                    <a:lnTo>
                      <a:pt x="29" y="38"/>
                    </a:lnTo>
                    <a:lnTo>
                      <a:pt x="31" y="40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49" y="37"/>
                    </a:lnTo>
                    <a:lnTo>
                      <a:pt x="49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8" y="37"/>
                    </a:lnTo>
                    <a:lnTo>
                      <a:pt x="55" y="40"/>
                    </a:lnTo>
                    <a:lnTo>
                      <a:pt x="55" y="42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6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58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5" y="51"/>
                    </a:lnTo>
                    <a:lnTo>
                      <a:pt x="53" y="53"/>
                    </a:lnTo>
                    <a:lnTo>
                      <a:pt x="55" y="51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7" y="49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5" y="55"/>
                    </a:lnTo>
                    <a:lnTo>
                      <a:pt x="65" y="55"/>
                    </a:lnTo>
                    <a:lnTo>
                      <a:pt x="65" y="53"/>
                    </a:lnTo>
                    <a:lnTo>
                      <a:pt x="65" y="53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9" y="57"/>
                    </a:lnTo>
                    <a:lnTo>
                      <a:pt x="69" y="58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56" y="73"/>
                    </a:lnTo>
                    <a:lnTo>
                      <a:pt x="55" y="75"/>
                    </a:lnTo>
                    <a:lnTo>
                      <a:pt x="53" y="75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51" y="80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1" y="84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4"/>
                    </a:lnTo>
                    <a:lnTo>
                      <a:pt x="42" y="84"/>
                    </a:lnTo>
                    <a:lnTo>
                      <a:pt x="40" y="84"/>
                    </a:lnTo>
                    <a:lnTo>
                      <a:pt x="38" y="85"/>
                    </a:lnTo>
                    <a:lnTo>
                      <a:pt x="36" y="84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2" y="85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20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2" y="91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26" y="93"/>
                    </a:lnTo>
                    <a:lnTo>
                      <a:pt x="26" y="94"/>
                    </a:lnTo>
                    <a:lnTo>
                      <a:pt x="26" y="93"/>
                    </a:lnTo>
                    <a:lnTo>
                      <a:pt x="27" y="93"/>
                    </a:lnTo>
                    <a:lnTo>
                      <a:pt x="27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9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5" y="93"/>
                    </a:lnTo>
                    <a:lnTo>
                      <a:pt x="36" y="93"/>
                    </a:lnTo>
                    <a:lnTo>
                      <a:pt x="38" y="93"/>
                    </a:lnTo>
                    <a:lnTo>
                      <a:pt x="38" y="93"/>
                    </a:lnTo>
                    <a:lnTo>
                      <a:pt x="40" y="91"/>
                    </a:lnTo>
                    <a:lnTo>
                      <a:pt x="40" y="91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42" y="89"/>
                    </a:lnTo>
                    <a:lnTo>
                      <a:pt x="42" y="91"/>
                    </a:lnTo>
                    <a:lnTo>
                      <a:pt x="42" y="91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51" y="98"/>
                    </a:lnTo>
                    <a:lnTo>
                      <a:pt x="51" y="100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51" y="104"/>
                    </a:lnTo>
                    <a:lnTo>
                      <a:pt x="49" y="104"/>
                    </a:lnTo>
                    <a:lnTo>
                      <a:pt x="49" y="102"/>
                    </a:lnTo>
                    <a:lnTo>
                      <a:pt x="49" y="104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5" y="109"/>
                    </a:lnTo>
                    <a:lnTo>
                      <a:pt x="55" y="111"/>
                    </a:lnTo>
                    <a:lnTo>
                      <a:pt x="56" y="109"/>
                    </a:lnTo>
                    <a:lnTo>
                      <a:pt x="58" y="109"/>
                    </a:lnTo>
                    <a:lnTo>
                      <a:pt x="58" y="109"/>
                    </a:lnTo>
                    <a:lnTo>
                      <a:pt x="56" y="111"/>
                    </a:lnTo>
                    <a:lnTo>
                      <a:pt x="58" y="111"/>
                    </a:lnTo>
                    <a:lnTo>
                      <a:pt x="58" y="109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0" y="111"/>
                    </a:lnTo>
                    <a:lnTo>
                      <a:pt x="60" y="111"/>
                    </a:lnTo>
                    <a:lnTo>
                      <a:pt x="60" y="111"/>
                    </a:lnTo>
                    <a:lnTo>
                      <a:pt x="60" y="113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2" y="113"/>
                    </a:lnTo>
                    <a:lnTo>
                      <a:pt x="62" y="114"/>
                    </a:lnTo>
                    <a:lnTo>
                      <a:pt x="64" y="114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5" y="116"/>
                    </a:lnTo>
                    <a:lnTo>
                      <a:pt x="67" y="116"/>
                    </a:lnTo>
                    <a:lnTo>
                      <a:pt x="67" y="116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3" y="116"/>
                    </a:lnTo>
                    <a:lnTo>
                      <a:pt x="73" y="120"/>
                    </a:lnTo>
                    <a:lnTo>
                      <a:pt x="76" y="120"/>
                    </a:lnTo>
                    <a:lnTo>
                      <a:pt x="76" y="120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76" y="116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76" y="114"/>
                    </a:lnTo>
                    <a:lnTo>
                      <a:pt x="75" y="113"/>
                    </a:lnTo>
                    <a:lnTo>
                      <a:pt x="75" y="111"/>
                    </a:lnTo>
                    <a:lnTo>
                      <a:pt x="75" y="111"/>
                    </a:lnTo>
                    <a:lnTo>
                      <a:pt x="73" y="111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71" y="105"/>
                    </a:lnTo>
                    <a:lnTo>
                      <a:pt x="69" y="105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69" y="102"/>
                    </a:lnTo>
                    <a:lnTo>
                      <a:pt x="69" y="102"/>
                    </a:lnTo>
                    <a:lnTo>
                      <a:pt x="71" y="102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5" y="104"/>
                    </a:lnTo>
                    <a:lnTo>
                      <a:pt x="76" y="105"/>
                    </a:lnTo>
                    <a:lnTo>
                      <a:pt x="76" y="107"/>
                    </a:lnTo>
                    <a:lnTo>
                      <a:pt x="78" y="107"/>
                    </a:lnTo>
                    <a:lnTo>
                      <a:pt x="78" y="109"/>
                    </a:lnTo>
                    <a:lnTo>
                      <a:pt x="80" y="109"/>
                    </a:lnTo>
                    <a:lnTo>
                      <a:pt x="82" y="111"/>
                    </a:lnTo>
                    <a:lnTo>
                      <a:pt x="84" y="109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84" y="109"/>
                    </a:lnTo>
                    <a:lnTo>
                      <a:pt x="85" y="109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5" y="113"/>
                    </a:lnTo>
                    <a:lnTo>
                      <a:pt x="85" y="113"/>
                    </a:lnTo>
                    <a:lnTo>
                      <a:pt x="85" y="113"/>
                    </a:lnTo>
                    <a:lnTo>
                      <a:pt x="85" y="114"/>
                    </a:lnTo>
                    <a:lnTo>
                      <a:pt x="87" y="114"/>
                    </a:lnTo>
                    <a:lnTo>
                      <a:pt x="87" y="113"/>
                    </a:lnTo>
                    <a:lnTo>
                      <a:pt x="87" y="113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9" y="111"/>
                    </a:lnTo>
                    <a:lnTo>
                      <a:pt x="89" y="111"/>
                    </a:lnTo>
                    <a:lnTo>
                      <a:pt x="89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09"/>
                    </a:lnTo>
                    <a:lnTo>
                      <a:pt x="89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9" y="107"/>
                    </a:lnTo>
                    <a:lnTo>
                      <a:pt x="89" y="105"/>
                    </a:lnTo>
                    <a:lnTo>
                      <a:pt x="89" y="105"/>
                    </a:lnTo>
                    <a:lnTo>
                      <a:pt x="91" y="105"/>
                    </a:lnTo>
                    <a:lnTo>
                      <a:pt x="93" y="107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4"/>
                    </a:lnTo>
                    <a:lnTo>
                      <a:pt x="94" y="104"/>
                    </a:lnTo>
                    <a:lnTo>
                      <a:pt x="94" y="102"/>
                    </a:lnTo>
                    <a:lnTo>
                      <a:pt x="94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3" y="96"/>
                    </a:lnTo>
                    <a:lnTo>
                      <a:pt x="94" y="96"/>
                    </a:lnTo>
                    <a:lnTo>
                      <a:pt x="94" y="96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4" y="93"/>
                    </a:lnTo>
                    <a:lnTo>
                      <a:pt x="94" y="93"/>
                    </a:lnTo>
                    <a:lnTo>
                      <a:pt x="93" y="94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1" y="91"/>
                    </a:lnTo>
                    <a:lnTo>
                      <a:pt x="89" y="93"/>
                    </a:lnTo>
                    <a:lnTo>
                      <a:pt x="89" y="91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7" y="87"/>
                    </a:lnTo>
                    <a:lnTo>
                      <a:pt x="85" y="87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7" y="82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6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91" y="76"/>
                    </a:lnTo>
                    <a:lnTo>
                      <a:pt x="93" y="76"/>
                    </a:lnTo>
                    <a:lnTo>
                      <a:pt x="91" y="75"/>
                    </a:lnTo>
                    <a:lnTo>
                      <a:pt x="93" y="75"/>
                    </a:lnTo>
                    <a:lnTo>
                      <a:pt x="93" y="75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6" y="82"/>
                    </a:lnTo>
                    <a:lnTo>
                      <a:pt x="98" y="82"/>
                    </a:lnTo>
                    <a:lnTo>
                      <a:pt x="100" y="80"/>
                    </a:lnTo>
                    <a:lnTo>
                      <a:pt x="100" y="82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100" y="87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0" y="87"/>
                    </a:lnTo>
                    <a:lnTo>
                      <a:pt x="102" y="89"/>
                    </a:lnTo>
                    <a:lnTo>
                      <a:pt x="103" y="87"/>
                    </a:lnTo>
                    <a:lnTo>
                      <a:pt x="102" y="91"/>
                    </a:lnTo>
                    <a:lnTo>
                      <a:pt x="105" y="89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07" y="91"/>
                    </a:lnTo>
                    <a:lnTo>
                      <a:pt x="107" y="89"/>
                    </a:lnTo>
                    <a:lnTo>
                      <a:pt x="107" y="87"/>
                    </a:lnTo>
                    <a:lnTo>
                      <a:pt x="109" y="87"/>
                    </a:lnTo>
                    <a:lnTo>
                      <a:pt x="109" y="87"/>
                    </a:lnTo>
                    <a:lnTo>
                      <a:pt x="109" y="85"/>
                    </a:lnTo>
                    <a:lnTo>
                      <a:pt x="111" y="84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6" y="84"/>
                    </a:lnTo>
                    <a:lnTo>
                      <a:pt x="118" y="82"/>
                    </a:lnTo>
                    <a:lnTo>
                      <a:pt x="120" y="82"/>
                    </a:lnTo>
                    <a:lnTo>
                      <a:pt x="118" y="80"/>
                    </a:lnTo>
                    <a:lnTo>
                      <a:pt x="116" y="80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20" y="80"/>
                    </a:lnTo>
                    <a:lnTo>
                      <a:pt x="118" y="78"/>
                    </a:lnTo>
                    <a:lnTo>
                      <a:pt x="120" y="78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97">
                <a:extLst>
                  <a:ext uri="{FF2B5EF4-FFF2-40B4-BE49-F238E27FC236}">
                    <a16:creationId xmlns:a16="http://schemas.microsoft.com/office/drawing/2014/main" id="{C1855BC4-B758-47D0-BFB3-B3315EFD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351" y="1981747"/>
                <a:ext cx="19059" cy="2255"/>
              </a:xfrm>
              <a:custGeom>
                <a:avLst/>
                <a:gdLst>
                  <a:gd name="T0" fmla="*/ 4 w 7"/>
                  <a:gd name="T1" fmla="*/ 1 h 1"/>
                  <a:gd name="T2" fmla="*/ 7 w 7"/>
                  <a:gd name="T3" fmla="*/ 1 h 1"/>
                  <a:gd name="T4" fmla="*/ 6 w 7"/>
                  <a:gd name="T5" fmla="*/ 0 h 1"/>
                  <a:gd name="T6" fmla="*/ 4 w 7"/>
                  <a:gd name="T7" fmla="*/ 0 h 1"/>
                  <a:gd name="T8" fmla="*/ 4 w 7"/>
                  <a:gd name="T9" fmla="*/ 0 h 1"/>
                  <a:gd name="T10" fmla="*/ 2 w 7"/>
                  <a:gd name="T11" fmla="*/ 1 h 1"/>
                  <a:gd name="T12" fmla="*/ 0 w 7"/>
                  <a:gd name="T13" fmla="*/ 1 h 1"/>
                  <a:gd name="T14" fmla="*/ 2 w 7"/>
                  <a:gd name="T15" fmla="*/ 1 h 1"/>
                  <a:gd name="T16" fmla="*/ 4 w 7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98">
                <a:extLst>
                  <a:ext uri="{FF2B5EF4-FFF2-40B4-BE49-F238E27FC236}">
                    <a16:creationId xmlns:a16="http://schemas.microsoft.com/office/drawing/2014/main" id="{7479BC0B-A452-4929-B377-D9C83DE81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351" y="2164393"/>
                <a:ext cx="16336" cy="13529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2 h 6"/>
                  <a:gd name="T4" fmla="*/ 2 w 6"/>
                  <a:gd name="T5" fmla="*/ 4 h 6"/>
                  <a:gd name="T6" fmla="*/ 0 w 6"/>
                  <a:gd name="T7" fmla="*/ 4 h 6"/>
                  <a:gd name="T8" fmla="*/ 2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4 w 6"/>
                  <a:gd name="T15" fmla="*/ 2 h 6"/>
                  <a:gd name="T16" fmla="*/ 6 w 6"/>
                  <a:gd name="T17" fmla="*/ 0 h 6"/>
                  <a:gd name="T18" fmla="*/ 6 w 6"/>
                  <a:gd name="T19" fmla="*/ 2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99">
                <a:extLst>
                  <a:ext uri="{FF2B5EF4-FFF2-40B4-BE49-F238E27FC236}">
                    <a16:creationId xmlns:a16="http://schemas.microsoft.com/office/drawing/2014/main" id="{88992BE9-FA16-47E2-A45E-5D5034EFB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368" y="2295177"/>
                <a:ext cx="16336" cy="4510"/>
              </a:xfrm>
              <a:custGeom>
                <a:avLst/>
                <a:gdLst>
                  <a:gd name="T0" fmla="*/ 2 w 6"/>
                  <a:gd name="T1" fmla="*/ 0 h 2"/>
                  <a:gd name="T2" fmla="*/ 2 w 6"/>
                  <a:gd name="T3" fmla="*/ 0 h 2"/>
                  <a:gd name="T4" fmla="*/ 0 w 6"/>
                  <a:gd name="T5" fmla="*/ 0 h 2"/>
                  <a:gd name="T6" fmla="*/ 2 w 6"/>
                  <a:gd name="T7" fmla="*/ 0 h 2"/>
                  <a:gd name="T8" fmla="*/ 4 w 6"/>
                  <a:gd name="T9" fmla="*/ 2 h 2"/>
                  <a:gd name="T10" fmla="*/ 4 w 6"/>
                  <a:gd name="T11" fmla="*/ 0 h 2"/>
                  <a:gd name="T12" fmla="*/ 6 w 6"/>
                  <a:gd name="T13" fmla="*/ 0 h 2"/>
                  <a:gd name="T14" fmla="*/ 6 w 6"/>
                  <a:gd name="T15" fmla="*/ 0 h 2"/>
                  <a:gd name="T16" fmla="*/ 2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200">
                <a:extLst>
                  <a:ext uri="{FF2B5EF4-FFF2-40B4-BE49-F238E27FC236}">
                    <a16:creationId xmlns:a16="http://schemas.microsoft.com/office/drawing/2014/main" id="{70B94CD4-3A7A-4928-B055-0BB657100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342" y="2405667"/>
                <a:ext cx="29950" cy="24804"/>
              </a:xfrm>
              <a:custGeom>
                <a:avLst/>
                <a:gdLst>
                  <a:gd name="T0" fmla="*/ 0 w 11"/>
                  <a:gd name="T1" fmla="*/ 9 h 11"/>
                  <a:gd name="T2" fmla="*/ 0 w 11"/>
                  <a:gd name="T3" fmla="*/ 9 h 11"/>
                  <a:gd name="T4" fmla="*/ 0 w 11"/>
                  <a:gd name="T5" fmla="*/ 11 h 11"/>
                  <a:gd name="T6" fmla="*/ 0 w 11"/>
                  <a:gd name="T7" fmla="*/ 9 h 11"/>
                  <a:gd name="T8" fmla="*/ 2 w 11"/>
                  <a:gd name="T9" fmla="*/ 9 h 11"/>
                  <a:gd name="T10" fmla="*/ 2 w 11"/>
                  <a:gd name="T11" fmla="*/ 11 h 11"/>
                  <a:gd name="T12" fmla="*/ 4 w 11"/>
                  <a:gd name="T13" fmla="*/ 9 h 11"/>
                  <a:gd name="T14" fmla="*/ 6 w 11"/>
                  <a:gd name="T15" fmla="*/ 7 h 11"/>
                  <a:gd name="T16" fmla="*/ 8 w 11"/>
                  <a:gd name="T17" fmla="*/ 5 h 11"/>
                  <a:gd name="T18" fmla="*/ 9 w 11"/>
                  <a:gd name="T19" fmla="*/ 5 h 11"/>
                  <a:gd name="T20" fmla="*/ 11 w 11"/>
                  <a:gd name="T21" fmla="*/ 3 h 11"/>
                  <a:gd name="T22" fmla="*/ 11 w 11"/>
                  <a:gd name="T23" fmla="*/ 2 h 11"/>
                  <a:gd name="T24" fmla="*/ 11 w 11"/>
                  <a:gd name="T25" fmla="*/ 2 h 11"/>
                  <a:gd name="T26" fmla="*/ 11 w 11"/>
                  <a:gd name="T27" fmla="*/ 2 h 11"/>
                  <a:gd name="T28" fmla="*/ 9 w 11"/>
                  <a:gd name="T29" fmla="*/ 2 h 11"/>
                  <a:gd name="T30" fmla="*/ 9 w 11"/>
                  <a:gd name="T31" fmla="*/ 2 h 11"/>
                  <a:gd name="T32" fmla="*/ 8 w 11"/>
                  <a:gd name="T33" fmla="*/ 3 h 11"/>
                  <a:gd name="T34" fmla="*/ 6 w 11"/>
                  <a:gd name="T35" fmla="*/ 5 h 11"/>
                  <a:gd name="T36" fmla="*/ 6 w 11"/>
                  <a:gd name="T37" fmla="*/ 5 h 11"/>
                  <a:gd name="T38" fmla="*/ 4 w 11"/>
                  <a:gd name="T39" fmla="*/ 5 h 11"/>
                  <a:gd name="T40" fmla="*/ 2 w 11"/>
                  <a:gd name="T41" fmla="*/ 5 h 11"/>
                  <a:gd name="T42" fmla="*/ 4 w 11"/>
                  <a:gd name="T43" fmla="*/ 5 h 11"/>
                  <a:gd name="T44" fmla="*/ 2 w 11"/>
                  <a:gd name="T45" fmla="*/ 5 h 11"/>
                  <a:gd name="T46" fmla="*/ 6 w 11"/>
                  <a:gd name="T47" fmla="*/ 3 h 11"/>
                  <a:gd name="T48" fmla="*/ 6 w 11"/>
                  <a:gd name="T49" fmla="*/ 3 h 11"/>
                  <a:gd name="T50" fmla="*/ 8 w 11"/>
                  <a:gd name="T51" fmla="*/ 2 h 11"/>
                  <a:gd name="T52" fmla="*/ 8 w 11"/>
                  <a:gd name="T53" fmla="*/ 2 h 11"/>
                  <a:gd name="T54" fmla="*/ 8 w 11"/>
                  <a:gd name="T55" fmla="*/ 2 h 11"/>
                  <a:gd name="T56" fmla="*/ 6 w 11"/>
                  <a:gd name="T57" fmla="*/ 2 h 11"/>
                  <a:gd name="T58" fmla="*/ 6 w 11"/>
                  <a:gd name="T59" fmla="*/ 2 h 11"/>
                  <a:gd name="T60" fmla="*/ 6 w 11"/>
                  <a:gd name="T61" fmla="*/ 2 h 11"/>
                  <a:gd name="T62" fmla="*/ 6 w 11"/>
                  <a:gd name="T63" fmla="*/ 0 h 11"/>
                  <a:gd name="T64" fmla="*/ 4 w 11"/>
                  <a:gd name="T65" fmla="*/ 0 h 11"/>
                  <a:gd name="T66" fmla="*/ 2 w 11"/>
                  <a:gd name="T67" fmla="*/ 2 h 11"/>
                  <a:gd name="T68" fmla="*/ 2 w 11"/>
                  <a:gd name="T69" fmla="*/ 3 h 11"/>
                  <a:gd name="T70" fmla="*/ 0 w 11"/>
                  <a:gd name="T71" fmla="*/ 5 h 11"/>
                  <a:gd name="T72" fmla="*/ 0 w 11"/>
                  <a:gd name="T73" fmla="*/ 7 h 11"/>
                  <a:gd name="T74" fmla="*/ 0 w 11"/>
                  <a:gd name="T75" fmla="*/ 7 h 11"/>
                  <a:gd name="T76" fmla="*/ 2 w 11"/>
                  <a:gd name="T77" fmla="*/ 7 h 11"/>
                  <a:gd name="T78" fmla="*/ 2 w 11"/>
                  <a:gd name="T79" fmla="*/ 7 h 11"/>
                  <a:gd name="T80" fmla="*/ 0 w 11"/>
                  <a:gd name="T81" fmla="*/ 9 h 11"/>
                  <a:gd name="T82" fmla="*/ 0 w 11"/>
                  <a:gd name="T83" fmla="*/ 7 h 11"/>
                  <a:gd name="T84" fmla="*/ 0 w 11"/>
                  <a:gd name="T8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201">
                <a:extLst>
                  <a:ext uri="{FF2B5EF4-FFF2-40B4-BE49-F238E27FC236}">
                    <a16:creationId xmlns:a16="http://schemas.microsoft.com/office/drawing/2014/main" id="{3A131EA2-CFE6-40D0-B014-9BEEDD15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174" y="2425961"/>
                <a:ext cx="19059" cy="29314"/>
              </a:xfrm>
              <a:custGeom>
                <a:avLst/>
                <a:gdLst>
                  <a:gd name="T0" fmla="*/ 0 w 7"/>
                  <a:gd name="T1" fmla="*/ 9 h 13"/>
                  <a:gd name="T2" fmla="*/ 0 w 7"/>
                  <a:gd name="T3" fmla="*/ 11 h 13"/>
                  <a:gd name="T4" fmla="*/ 2 w 7"/>
                  <a:gd name="T5" fmla="*/ 13 h 13"/>
                  <a:gd name="T6" fmla="*/ 2 w 7"/>
                  <a:gd name="T7" fmla="*/ 11 h 13"/>
                  <a:gd name="T8" fmla="*/ 2 w 7"/>
                  <a:gd name="T9" fmla="*/ 9 h 13"/>
                  <a:gd name="T10" fmla="*/ 2 w 7"/>
                  <a:gd name="T11" fmla="*/ 9 h 13"/>
                  <a:gd name="T12" fmla="*/ 2 w 7"/>
                  <a:gd name="T13" fmla="*/ 7 h 13"/>
                  <a:gd name="T14" fmla="*/ 2 w 7"/>
                  <a:gd name="T15" fmla="*/ 7 h 13"/>
                  <a:gd name="T16" fmla="*/ 2 w 7"/>
                  <a:gd name="T17" fmla="*/ 5 h 13"/>
                  <a:gd name="T18" fmla="*/ 2 w 7"/>
                  <a:gd name="T19" fmla="*/ 5 h 13"/>
                  <a:gd name="T20" fmla="*/ 3 w 7"/>
                  <a:gd name="T21" fmla="*/ 5 h 13"/>
                  <a:gd name="T22" fmla="*/ 3 w 7"/>
                  <a:gd name="T23" fmla="*/ 3 h 13"/>
                  <a:gd name="T24" fmla="*/ 3 w 7"/>
                  <a:gd name="T25" fmla="*/ 3 h 13"/>
                  <a:gd name="T26" fmla="*/ 3 w 7"/>
                  <a:gd name="T27" fmla="*/ 3 h 13"/>
                  <a:gd name="T28" fmla="*/ 5 w 7"/>
                  <a:gd name="T29" fmla="*/ 3 h 13"/>
                  <a:gd name="T30" fmla="*/ 5 w 7"/>
                  <a:gd name="T31" fmla="*/ 3 h 13"/>
                  <a:gd name="T32" fmla="*/ 5 w 7"/>
                  <a:gd name="T33" fmla="*/ 3 h 13"/>
                  <a:gd name="T34" fmla="*/ 5 w 7"/>
                  <a:gd name="T35" fmla="*/ 2 h 13"/>
                  <a:gd name="T36" fmla="*/ 7 w 7"/>
                  <a:gd name="T37" fmla="*/ 2 h 13"/>
                  <a:gd name="T38" fmla="*/ 7 w 7"/>
                  <a:gd name="T39" fmla="*/ 0 h 13"/>
                  <a:gd name="T40" fmla="*/ 5 w 7"/>
                  <a:gd name="T41" fmla="*/ 2 h 13"/>
                  <a:gd name="T42" fmla="*/ 2 w 7"/>
                  <a:gd name="T43" fmla="*/ 2 h 13"/>
                  <a:gd name="T44" fmla="*/ 3 w 7"/>
                  <a:gd name="T45" fmla="*/ 3 h 13"/>
                  <a:gd name="T46" fmla="*/ 2 w 7"/>
                  <a:gd name="T47" fmla="*/ 3 h 13"/>
                  <a:gd name="T48" fmla="*/ 2 w 7"/>
                  <a:gd name="T49" fmla="*/ 3 h 13"/>
                  <a:gd name="T50" fmla="*/ 2 w 7"/>
                  <a:gd name="T51" fmla="*/ 3 h 13"/>
                  <a:gd name="T52" fmla="*/ 3 w 7"/>
                  <a:gd name="T53" fmla="*/ 3 h 13"/>
                  <a:gd name="T54" fmla="*/ 2 w 7"/>
                  <a:gd name="T55" fmla="*/ 5 h 13"/>
                  <a:gd name="T56" fmla="*/ 0 w 7"/>
                  <a:gd name="T57" fmla="*/ 5 h 13"/>
                  <a:gd name="T58" fmla="*/ 2 w 7"/>
                  <a:gd name="T59" fmla="*/ 5 h 13"/>
                  <a:gd name="T60" fmla="*/ 0 w 7"/>
                  <a:gd name="T61" fmla="*/ 7 h 13"/>
                  <a:gd name="T62" fmla="*/ 0 w 7"/>
                  <a:gd name="T63" fmla="*/ 7 h 13"/>
                  <a:gd name="T64" fmla="*/ 2 w 7"/>
                  <a:gd name="T65" fmla="*/ 9 h 13"/>
                  <a:gd name="T66" fmla="*/ 0 w 7"/>
                  <a:gd name="T67" fmla="*/ 9 h 13"/>
                  <a:gd name="T68" fmla="*/ 0 w 7"/>
                  <a:gd name="T6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">
                    <a:moveTo>
                      <a:pt x="0" y="9"/>
                    </a:moveTo>
                    <a:lnTo>
                      <a:pt x="0" y="11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202">
                <a:extLst>
                  <a:ext uri="{FF2B5EF4-FFF2-40B4-BE49-F238E27FC236}">
                    <a16:creationId xmlns:a16="http://schemas.microsoft.com/office/drawing/2014/main" id="{DD0A82DA-7B32-4457-9C1B-00E6C73EB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412432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203">
                <a:extLst>
                  <a:ext uri="{FF2B5EF4-FFF2-40B4-BE49-F238E27FC236}">
                    <a16:creationId xmlns:a16="http://schemas.microsoft.com/office/drawing/2014/main" id="{DF1CC285-FC14-4AE1-A417-210DCFDFE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183" y="2421451"/>
                <a:ext cx="5445" cy="11274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w 2"/>
                  <a:gd name="T9" fmla="*/ 2 h 5"/>
                  <a:gd name="T10" fmla="*/ 0 w 2"/>
                  <a:gd name="T11" fmla="*/ 2 h 5"/>
                  <a:gd name="T12" fmla="*/ 0 w 2"/>
                  <a:gd name="T13" fmla="*/ 4 h 5"/>
                  <a:gd name="T14" fmla="*/ 0 w 2"/>
                  <a:gd name="T15" fmla="*/ 5 h 5"/>
                  <a:gd name="T16" fmla="*/ 2 w 2"/>
                  <a:gd name="T17" fmla="*/ 4 h 5"/>
                  <a:gd name="T18" fmla="*/ 2 w 2"/>
                  <a:gd name="T19" fmla="*/ 2 h 5"/>
                  <a:gd name="T20" fmla="*/ 2 w 2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204">
                <a:extLst>
                  <a:ext uri="{FF2B5EF4-FFF2-40B4-BE49-F238E27FC236}">
                    <a16:creationId xmlns:a16="http://schemas.microsoft.com/office/drawing/2014/main" id="{14B3459C-9759-4E9F-98FE-B1A318B74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28" y="2416941"/>
                <a:ext cx="5445" cy="15784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4 h 7"/>
                  <a:gd name="T4" fmla="*/ 0 w 2"/>
                  <a:gd name="T5" fmla="*/ 7 h 7"/>
                  <a:gd name="T6" fmla="*/ 2 w 2"/>
                  <a:gd name="T7" fmla="*/ 6 h 7"/>
                  <a:gd name="T8" fmla="*/ 2 w 2"/>
                  <a:gd name="T9" fmla="*/ 4 h 7"/>
                  <a:gd name="T10" fmla="*/ 2 w 2"/>
                  <a:gd name="T11" fmla="*/ 4 h 7"/>
                  <a:gd name="T12" fmla="*/ 2 w 2"/>
                  <a:gd name="T13" fmla="*/ 2 h 7"/>
                  <a:gd name="T14" fmla="*/ 2 w 2"/>
                  <a:gd name="T15" fmla="*/ 2 h 7"/>
                  <a:gd name="T16" fmla="*/ 2 w 2"/>
                  <a:gd name="T17" fmla="*/ 0 h 7"/>
                  <a:gd name="T18" fmla="*/ 2 w 2"/>
                  <a:gd name="T19" fmla="*/ 0 h 7"/>
                  <a:gd name="T20" fmla="*/ 2 w 2"/>
                  <a:gd name="T21" fmla="*/ 0 h 7"/>
                  <a:gd name="T22" fmla="*/ 2 w 2"/>
                  <a:gd name="T23" fmla="*/ 0 h 7"/>
                  <a:gd name="T24" fmla="*/ 2 w 2"/>
                  <a:gd name="T25" fmla="*/ 0 h 7"/>
                  <a:gd name="T26" fmla="*/ 2 w 2"/>
                  <a:gd name="T27" fmla="*/ 2 h 7"/>
                  <a:gd name="T28" fmla="*/ 2 w 2"/>
                  <a:gd name="T29" fmla="*/ 2 h 7"/>
                  <a:gd name="T30" fmla="*/ 2 w 2"/>
                  <a:gd name="T3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205">
                <a:extLst>
                  <a:ext uri="{FF2B5EF4-FFF2-40B4-BE49-F238E27FC236}">
                    <a16:creationId xmlns:a16="http://schemas.microsoft.com/office/drawing/2014/main" id="{880E1622-29B4-4632-A10C-AEF214A0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183" y="2441745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206">
                <a:extLst>
                  <a:ext uri="{FF2B5EF4-FFF2-40B4-BE49-F238E27FC236}">
                    <a16:creationId xmlns:a16="http://schemas.microsoft.com/office/drawing/2014/main" id="{46E73985-62E6-4E61-9AD4-7114D4380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233" y="2486843"/>
                <a:ext cx="49008" cy="60882"/>
              </a:xfrm>
              <a:custGeom>
                <a:avLst/>
                <a:gdLst>
                  <a:gd name="T0" fmla="*/ 13 w 18"/>
                  <a:gd name="T1" fmla="*/ 5 h 27"/>
                  <a:gd name="T2" fmla="*/ 9 w 18"/>
                  <a:gd name="T3" fmla="*/ 4 h 27"/>
                  <a:gd name="T4" fmla="*/ 7 w 18"/>
                  <a:gd name="T5" fmla="*/ 2 h 27"/>
                  <a:gd name="T6" fmla="*/ 5 w 18"/>
                  <a:gd name="T7" fmla="*/ 0 h 27"/>
                  <a:gd name="T8" fmla="*/ 4 w 18"/>
                  <a:gd name="T9" fmla="*/ 0 h 27"/>
                  <a:gd name="T10" fmla="*/ 2 w 18"/>
                  <a:gd name="T11" fmla="*/ 0 h 27"/>
                  <a:gd name="T12" fmla="*/ 0 w 18"/>
                  <a:gd name="T13" fmla="*/ 2 h 27"/>
                  <a:gd name="T14" fmla="*/ 2 w 18"/>
                  <a:gd name="T15" fmla="*/ 2 h 27"/>
                  <a:gd name="T16" fmla="*/ 4 w 18"/>
                  <a:gd name="T17" fmla="*/ 2 h 27"/>
                  <a:gd name="T18" fmla="*/ 5 w 18"/>
                  <a:gd name="T19" fmla="*/ 4 h 27"/>
                  <a:gd name="T20" fmla="*/ 4 w 18"/>
                  <a:gd name="T21" fmla="*/ 4 h 27"/>
                  <a:gd name="T22" fmla="*/ 2 w 18"/>
                  <a:gd name="T23" fmla="*/ 4 h 27"/>
                  <a:gd name="T24" fmla="*/ 2 w 18"/>
                  <a:gd name="T25" fmla="*/ 5 h 27"/>
                  <a:gd name="T26" fmla="*/ 0 w 18"/>
                  <a:gd name="T27" fmla="*/ 5 h 27"/>
                  <a:gd name="T28" fmla="*/ 0 w 18"/>
                  <a:gd name="T29" fmla="*/ 7 h 27"/>
                  <a:gd name="T30" fmla="*/ 2 w 18"/>
                  <a:gd name="T31" fmla="*/ 7 h 27"/>
                  <a:gd name="T32" fmla="*/ 2 w 18"/>
                  <a:gd name="T33" fmla="*/ 9 h 27"/>
                  <a:gd name="T34" fmla="*/ 4 w 18"/>
                  <a:gd name="T35" fmla="*/ 7 h 27"/>
                  <a:gd name="T36" fmla="*/ 2 w 18"/>
                  <a:gd name="T37" fmla="*/ 9 h 27"/>
                  <a:gd name="T38" fmla="*/ 4 w 18"/>
                  <a:gd name="T39" fmla="*/ 9 h 27"/>
                  <a:gd name="T40" fmla="*/ 5 w 18"/>
                  <a:gd name="T41" fmla="*/ 9 h 27"/>
                  <a:gd name="T42" fmla="*/ 5 w 18"/>
                  <a:gd name="T43" fmla="*/ 13 h 27"/>
                  <a:gd name="T44" fmla="*/ 5 w 18"/>
                  <a:gd name="T45" fmla="*/ 13 h 27"/>
                  <a:gd name="T46" fmla="*/ 7 w 18"/>
                  <a:gd name="T47" fmla="*/ 13 h 27"/>
                  <a:gd name="T48" fmla="*/ 5 w 18"/>
                  <a:gd name="T49" fmla="*/ 13 h 27"/>
                  <a:gd name="T50" fmla="*/ 4 w 18"/>
                  <a:gd name="T51" fmla="*/ 13 h 27"/>
                  <a:gd name="T52" fmla="*/ 4 w 18"/>
                  <a:gd name="T53" fmla="*/ 14 h 27"/>
                  <a:gd name="T54" fmla="*/ 5 w 18"/>
                  <a:gd name="T55" fmla="*/ 16 h 27"/>
                  <a:gd name="T56" fmla="*/ 7 w 18"/>
                  <a:gd name="T57" fmla="*/ 16 h 27"/>
                  <a:gd name="T58" fmla="*/ 7 w 18"/>
                  <a:gd name="T59" fmla="*/ 18 h 27"/>
                  <a:gd name="T60" fmla="*/ 5 w 18"/>
                  <a:gd name="T61" fmla="*/ 20 h 27"/>
                  <a:gd name="T62" fmla="*/ 7 w 18"/>
                  <a:gd name="T63" fmla="*/ 20 h 27"/>
                  <a:gd name="T64" fmla="*/ 9 w 18"/>
                  <a:gd name="T65" fmla="*/ 20 h 27"/>
                  <a:gd name="T66" fmla="*/ 9 w 18"/>
                  <a:gd name="T67" fmla="*/ 22 h 27"/>
                  <a:gd name="T68" fmla="*/ 7 w 18"/>
                  <a:gd name="T69" fmla="*/ 22 h 27"/>
                  <a:gd name="T70" fmla="*/ 7 w 18"/>
                  <a:gd name="T71" fmla="*/ 22 h 27"/>
                  <a:gd name="T72" fmla="*/ 9 w 18"/>
                  <a:gd name="T73" fmla="*/ 22 h 27"/>
                  <a:gd name="T74" fmla="*/ 9 w 18"/>
                  <a:gd name="T75" fmla="*/ 22 h 27"/>
                  <a:gd name="T76" fmla="*/ 7 w 18"/>
                  <a:gd name="T77" fmla="*/ 24 h 27"/>
                  <a:gd name="T78" fmla="*/ 11 w 18"/>
                  <a:gd name="T79" fmla="*/ 24 h 27"/>
                  <a:gd name="T80" fmla="*/ 11 w 18"/>
                  <a:gd name="T81" fmla="*/ 27 h 27"/>
                  <a:gd name="T82" fmla="*/ 15 w 18"/>
                  <a:gd name="T83" fmla="*/ 27 h 27"/>
                  <a:gd name="T84" fmla="*/ 16 w 18"/>
                  <a:gd name="T85" fmla="*/ 27 h 27"/>
                  <a:gd name="T86" fmla="*/ 16 w 18"/>
                  <a:gd name="T87" fmla="*/ 24 h 27"/>
                  <a:gd name="T88" fmla="*/ 16 w 18"/>
                  <a:gd name="T89" fmla="*/ 25 h 27"/>
                  <a:gd name="T90" fmla="*/ 16 w 18"/>
                  <a:gd name="T91" fmla="*/ 22 h 27"/>
                  <a:gd name="T92" fmla="*/ 18 w 18"/>
                  <a:gd name="T93" fmla="*/ 20 h 27"/>
                  <a:gd name="T94" fmla="*/ 16 w 18"/>
                  <a:gd name="T95" fmla="*/ 18 h 27"/>
                  <a:gd name="T96" fmla="*/ 15 w 18"/>
                  <a:gd name="T97" fmla="*/ 16 h 27"/>
                  <a:gd name="T98" fmla="*/ 15 w 18"/>
                  <a:gd name="T99" fmla="*/ 14 h 27"/>
                  <a:gd name="T100" fmla="*/ 15 w 18"/>
                  <a:gd name="T101" fmla="*/ 13 h 27"/>
                  <a:gd name="T102" fmla="*/ 15 w 18"/>
                  <a:gd name="T103" fmla="*/ 9 h 27"/>
                  <a:gd name="T104" fmla="*/ 15 w 18"/>
                  <a:gd name="T10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27">
                    <a:moveTo>
                      <a:pt x="15" y="7"/>
                    </a:moveTo>
                    <a:lnTo>
                      <a:pt x="13" y="5"/>
                    </a:lnTo>
                    <a:lnTo>
                      <a:pt x="13" y="5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208">
                <a:extLst>
                  <a:ext uri="{FF2B5EF4-FFF2-40B4-BE49-F238E27FC236}">
                    <a16:creationId xmlns:a16="http://schemas.microsoft.com/office/drawing/2014/main" id="{92D46331-40D7-4985-A9CB-7C2F263C0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661" y="3016744"/>
                <a:ext cx="2723" cy="9020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0 h 4"/>
                  <a:gd name="T6" fmla="*/ 0 w 1"/>
                  <a:gd name="T7" fmla="*/ 2 h 4"/>
                  <a:gd name="T8" fmla="*/ 0 w 1"/>
                  <a:gd name="T9" fmla="*/ 4 h 4"/>
                  <a:gd name="T10" fmla="*/ 0 w 1"/>
                  <a:gd name="T11" fmla="*/ 4 h 4"/>
                  <a:gd name="T12" fmla="*/ 0 w 1"/>
                  <a:gd name="T13" fmla="*/ 4 h 4"/>
                  <a:gd name="T14" fmla="*/ 0 w 1"/>
                  <a:gd name="T15" fmla="*/ 4 h 4"/>
                  <a:gd name="T16" fmla="*/ 0 w 1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209">
                <a:extLst>
                  <a:ext uri="{FF2B5EF4-FFF2-40B4-BE49-F238E27FC236}">
                    <a16:creationId xmlns:a16="http://schemas.microsoft.com/office/drawing/2014/main" id="{058EF896-B4F1-4C37-BF01-C723B668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670" y="2991940"/>
                <a:ext cx="5445" cy="13529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4 h 6"/>
                  <a:gd name="T6" fmla="*/ 2 w 2"/>
                  <a:gd name="T7" fmla="*/ 4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  <a:gd name="T16" fmla="*/ 0 w 2"/>
                  <a:gd name="T17" fmla="*/ 2 h 6"/>
                  <a:gd name="T18" fmla="*/ 0 w 2"/>
                  <a:gd name="T19" fmla="*/ 4 h 6"/>
                  <a:gd name="T20" fmla="*/ 0 w 2"/>
                  <a:gd name="T21" fmla="*/ 6 h 6"/>
                  <a:gd name="T22" fmla="*/ 2 w 2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210">
                <a:extLst>
                  <a:ext uri="{FF2B5EF4-FFF2-40B4-BE49-F238E27FC236}">
                    <a16:creationId xmlns:a16="http://schemas.microsoft.com/office/drawing/2014/main" id="{27B86D6B-E3B2-48D2-A2CF-471EA73B9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283" y="3000960"/>
                <a:ext cx="5445" cy="9020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2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0 w 2"/>
                  <a:gd name="T17" fmla="*/ 2 h 4"/>
                  <a:gd name="T18" fmla="*/ 0 w 2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211">
                <a:extLst>
                  <a:ext uri="{FF2B5EF4-FFF2-40B4-BE49-F238E27FC236}">
                    <a16:creationId xmlns:a16="http://schemas.microsoft.com/office/drawing/2014/main" id="{A11F10FB-A17A-481B-A0C3-B7EB19F2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544" y="3510566"/>
                <a:ext cx="0" cy="9020"/>
              </a:xfrm>
              <a:custGeom>
                <a:avLst/>
                <a:gdLst>
                  <a:gd name="T0" fmla="*/ 2 h 4"/>
                  <a:gd name="T1" fmla="*/ 4 h 4"/>
                  <a:gd name="T2" fmla="*/ 0 h 4"/>
                  <a:gd name="T3" fmla="*/ 2 h 4"/>
                  <a:gd name="T4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212">
                <a:extLst>
                  <a:ext uri="{FF2B5EF4-FFF2-40B4-BE49-F238E27FC236}">
                    <a16:creationId xmlns:a16="http://schemas.microsoft.com/office/drawing/2014/main" id="{FB9BC4AE-B9B4-4692-AF22-15CA850BF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334" y="3438409"/>
                <a:ext cx="13613" cy="2255"/>
              </a:xfrm>
              <a:custGeom>
                <a:avLst/>
                <a:gdLst>
                  <a:gd name="T0" fmla="*/ 4 w 5"/>
                  <a:gd name="T1" fmla="*/ 1 h 1"/>
                  <a:gd name="T2" fmla="*/ 5 w 5"/>
                  <a:gd name="T3" fmla="*/ 1 h 1"/>
                  <a:gd name="T4" fmla="*/ 5 w 5"/>
                  <a:gd name="T5" fmla="*/ 0 h 1"/>
                  <a:gd name="T6" fmla="*/ 4 w 5"/>
                  <a:gd name="T7" fmla="*/ 0 h 1"/>
                  <a:gd name="T8" fmla="*/ 2 w 5"/>
                  <a:gd name="T9" fmla="*/ 1 h 1"/>
                  <a:gd name="T10" fmla="*/ 2 w 5"/>
                  <a:gd name="T11" fmla="*/ 0 h 1"/>
                  <a:gd name="T12" fmla="*/ 0 w 5"/>
                  <a:gd name="T13" fmla="*/ 0 h 1"/>
                  <a:gd name="T14" fmla="*/ 0 w 5"/>
                  <a:gd name="T15" fmla="*/ 1 h 1"/>
                  <a:gd name="T16" fmla="*/ 0 w 5"/>
                  <a:gd name="T17" fmla="*/ 1 h 1"/>
                  <a:gd name="T18" fmla="*/ 2 w 5"/>
                  <a:gd name="T19" fmla="*/ 1 h 1"/>
                  <a:gd name="T20" fmla="*/ 2 w 5"/>
                  <a:gd name="T21" fmla="*/ 1 h 1"/>
                  <a:gd name="T22" fmla="*/ 4 w 5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213">
                <a:extLst>
                  <a:ext uri="{FF2B5EF4-FFF2-40B4-BE49-F238E27FC236}">
                    <a16:creationId xmlns:a16="http://schemas.microsoft.com/office/drawing/2014/main" id="{8422E1F1-F96F-46DD-AC77-72B3B944B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275" y="3675174"/>
                <a:ext cx="10891" cy="11274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1 h 5"/>
                  <a:gd name="T4" fmla="*/ 0 w 4"/>
                  <a:gd name="T5" fmla="*/ 3 h 5"/>
                  <a:gd name="T6" fmla="*/ 0 w 4"/>
                  <a:gd name="T7" fmla="*/ 3 h 5"/>
                  <a:gd name="T8" fmla="*/ 2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3 h 5"/>
                  <a:gd name="T16" fmla="*/ 4 w 4"/>
                  <a:gd name="T17" fmla="*/ 3 h 5"/>
                  <a:gd name="T18" fmla="*/ 2 w 4"/>
                  <a:gd name="T19" fmla="*/ 3 h 5"/>
                  <a:gd name="T20" fmla="*/ 2 w 4"/>
                  <a:gd name="T21" fmla="*/ 1 h 5"/>
                  <a:gd name="T22" fmla="*/ 0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214">
                <a:extLst>
                  <a:ext uri="{FF2B5EF4-FFF2-40B4-BE49-F238E27FC236}">
                    <a16:creationId xmlns:a16="http://schemas.microsoft.com/office/drawing/2014/main" id="{9EEB233E-FC91-4C67-9D0E-D306FB4B1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2612" y="3686448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2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215">
                <a:extLst>
                  <a:ext uri="{FF2B5EF4-FFF2-40B4-BE49-F238E27FC236}">
                    <a16:creationId xmlns:a16="http://schemas.microsoft.com/office/drawing/2014/main" id="{1010050D-1251-4B1D-A774-4589821CE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830" y="3690958"/>
                <a:ext cx="51731" cy="36078"/>
              </a:xfrm>
              <a:custGeom>
                <a:avLst/>
                <a:gdLst>
                  <a:gd name="T0" fmla="*/ 0 w 19"/>
                  <a:gd name="T1" fmla="*/ 11 h 16"/>
                  <a:gd name="T2" fmla="*/ 0 w 19"/>
                  <a:gd name="T3" fmla="*/ 14 h 16"/>
                  <a:gd name="T4" fmla="*/ 0 w 19"/>
                  <a:gd name="T5" fmla="*/ 14 h 16"/>
                  <a:gd name="T6" fmla="*/ 2 w 19"/>
                  <a:gd name="T7" fmla="*/ 14 h 16"/>
                  <a:gd name="T8" fmla="*/ 6 w 19"/>
                  <a:gd name="T9" fmla="*/ 14 h 16"/>
                  <a:gd name="T10" fmla="*/ 6 w 19"/>
                  <a:gd name="T11" fmla="*/ 16 h 16"/>
                  <a:gd name="T12" fmla="*/ 11 w 19"/>
                  <a:gd name="T13" fmla="*/ 14 h 16"/>
                  <a:gd name="T14" fmla="*/ 13 w 19"/>
                  <a:gd name="T15" fmla="*/ 12 h 16"/>
                  <a:gd name="T16" fmla="*/ 15 w 19"/>
                  <a:gd name="T17" fmla="*/ 11 h 16"/>
                  <a:gd name="T18" fmla="*/ 19 w 19"/>
                  <a:gd name="T19" fmla="*/ 7 h 16"/>
                  <a:gd name="T20" fmla="*/ 19 w 19"/>
                  <a:gd name="T21" fmla="*/ 5 h 16"/>
                  <a:gd name="T22" fmla="*/ 19 w 19"/>
                  <a:gd name="T23" fmla="*/ 2 h 16"/>
                  <a:gd name="T24" fmla="*/ 17 w 19"/>
                  <a:gd name="T25" fmla="*/ 2 h 16"/>
                  <a:gd name="T26" fmla="*/ 17 w 19"/>
                  <a:gd name="T27" fmla="*/ 0 h 16"/>
                  <a:gd name="T28" fmla="*/ 17 w 19"/>
                  <a:gd name="T29" fmla="*/ 0 h 16"/>
                  <a:gd name="T30" fmla="*/ 17 w 19"/>
                  <a:gd name="T31" fmla="*/ 0 h 16"/>
                  <a:gd name="T32" fmla="*/ 13 w 19"/>
                  <a:gd name="T33" fmla="*/ 0 h 16"/>
                  <a:gd name="T34" fmla="*/ 11 w 19"/>
                  <a:gd name="T35" fmla="*/ 0 h 16"/>
                  <a:gd name="T36" fmla="*/ 10 w 19"/>
                  <a:gd name="T37" fmla="*/ 0 h 16"/>
                  <a:gd name="T38" fmla="*/ 8 w 19"/>
                  <a:gd name="T39" fmla="*/ 0 h 16"/>
                  <a:gd name="T40" fmla="*/ 6 w 19"/>
                  <a:gd name="T41" fmla="*/ 0 h 16"/>
                  <a:gd name="T42" fmla="*/ 6 w 19"/>
                  <a:gd name="T43" fmla="*/ 0 h 16"/>
                  <a:gd name="T44" fmla="*/ 4 w 19"/>
                  <a:gd name="T45" fmla="*/ 0 h 16"/>
                  <a:gd name="T46" fmla="*/ 2 w 19"/>
                  <a:gd name="T47" fmla="*/ 0 h 16"/>
                  <a:gd name="T48" fmla="*/ 2 w 19"/>
                  <a:gd name="T49" fmla="*/ 0 h 16"/>
                  <a:gd name="T50" fmla="*/ 0 w 19"/>
                  <a:gd name="T51" fmla="*/ 2 h 16"/>
                  <a:gd name="T52" fmla="*/ 0 w 19"/>
                  <a:gd name="T53" fmla="*/ 2 h 16"/>
                  <a:gd name="T54" fmla="*/ 0 w 19"/>
                  <a:gd name="T55" fmla="*/ 7 h 16"/>
                  <a:gd name="T56" fmla="*/ 0 w 19"/>
                  <a:gd name="T57" fmla="*/ 9 h 16"/>
                  <a:gd name="T58" fmla="*/ 0 w 19"/>
                  <a:gd name="T59" fmla="*/ 9 h 16"/>
                  <a:gd name="T60" fmla="*/ 0 w 19"/>
                  <a:gd name="T6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16">
                    <a:moveTo>
                      <a:pt x="0" y="1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216">
                <a:extLst>
                  <a:ext uri="{FF2B5EF4-FFF2-40B4-BE49-F238E27FC236}">
                    <a16:creationId xmlns:a16="http://schemas.microsoft.com/office/drawing/2014/main" id="{7F34D2A8-A6BF-457C-AA5A-283CD866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7217" y="3686448"/>
                <a:ext cx="13613" cy="15784"/>
              </a:xfrm>
              <a:custGeom>
                <a:avLst/>
                <a:gdLst>
                  <a:gd name="T0" fmla="*/ 2 w 5"/>
                  <a:gd name="T1" fmla="*/ 7 h 7"/>
                  <a:gd name="T2" fmla="*/ 4 w 5"/>
                  <a:gd name="T3" fmla="*/ 5 h 7"/>
                  <a:gd name="T4" fmla="*/ 4 w 5"/>
                  <a:gd name="T5" fmla="*/ 4 h 7"/>
                  <a:gd name="T6" fmla="*/ 5 w 5"/>
                  <a:gd name="T7" fmla="*/ 4 h 7"/>
                  <a:gd name="T8" fmla="*/ 5 w 5"/>
                  <a:gd name="T9" fmla="*/ 2 h 7"/>
                  <a:gd name="T10" fmla="*/ 5 w 5"/>
                  <a:gd name="T11" fmla="*/ 2 h 7"/>
                  <a:gd name="T12" fmla="*/ 4 w 5"/>
                  <a:gd name="T13" fmla="*/ 2 h 7"/>
                  <a:gd name="T14" fmla="*/ 4 w 5"/>
                  <a:gd name="T15" fmla="*/ 2 h 7"/>
                  <a:gd name="T16" fmla="*/ 4 w 5"/>
                  <a:gd name="T17" fmla="*/ 2 h 7"/>
                  <a:gd name="T18" fmla="*/ 5 w 5"/>
                  <a:gd name="T19" fmla="*/ 0 h 7"/>
                  <a:gd name="T20" fmla="*/ 5 w 5"/>
                  <a:gd name="T21" fmla="*/ 0 h 7"/>
                  <a:gd name="T22" fmla="*/ 4 w 5"/>
                  <a:gd name="T23" fmla="*/ 0 h 7"/>
                  <a:gd name="T24" fmla="*/ 4 w 5"/>
                  <a:gd name="T25" fmla="*/ 0 h 7"/>
                  <a:gd name="T26" fmla="*/ 4 w 5"/>
                  <a:gd name="T27" fmla="*/ 0 h 7"/>
                  <a:gd name="T28" fmla="*/ 2 w 5"/>
                  <a:gd name="T29" fmla="*/ 2 h 7"/>
                  <a:gd name="T30" fmla="*/ 2 w 5"/>
                  <a:gd name="T31" fmla="*/ 2 h 7"/>
                  <a:gd name="T32" fmla="*/ 2 w 5"/>
                  <a:gd name="T33" fmla="*/ 2 h 7"/>
                  <a:gd name="T34" fmla="*/ 0 w 5"/>
                  <a:gd name="T35" fmla="*/ 4 h 7"/>
                  <a:gd name="T36" fmla="*/ 0 w 5"/>
                  <a:gd name="T37" fmla="*/ 5 h 7"/>
                  <a:gd name="T38" fmla="*/ 0 w 5"/>
                  <a:gd name="T39" fmla="*/ 5 h 7"/>
                  <a:gd name="T40" fmla="*/ 0 w 5"/>
                  <a:gd name="T41" fmla="*/ 5 h 7"/>
                  <a:gd name="T42" fmla="*/ 0 w 5"/>
                  <a:gd name="T43" fmla="*/ 7 h 7"/>
                  <a:gd name="T44" fmla="*/ 2 w 5"/>
                  <a:gd name="T4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217">
                <a:extLst>
                  <a:ext uri="{FF2B5EF4-FFF2-40B4-BE49-F238E27FC236}">
                    <a16:creationId xmlns:a16="http://schemas.microsoft.com/office/drawing/2014/main" id="{7534AFF0-A291-44EA-909C-18DE76AC3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1721" y="3675174"/>
                <a:ext cx="0" cy="225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  <a:gd name="T7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218">
                <a:extLst>
                  <a:ext uri="{FF2B5EF4-FFF2-40B4-BE49-F238E27FC236}">
                    <a16:creationId xmlns:a16="http://schemas.microsoft.com/office/drawing/2014/main" id="{0CCC1429-B7F7-464A-A1DD-8C98CF1F0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830" y="3686448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219">
                <a:extLst>
                  <a:ext uri="{FF2B5EF4-FFF2-40B4-BE49-F238E27FC236}">
                    <a16:creationId xmlns:a16="http://schemas.microsoft.com/office/drawing/2014/main" id="{B0517013-7AE2-472D-BDC9-5A4F339F60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9989" y="2022335"/>
                <a:ext cx="2012068" cy="2859208"/>
              </a:xfrm>
              <a:custGeom>
                <a:avLst/>
                <a:gdLst>
                  <a:gd name="T0" fmla="*/ 603 w 739"/>
                  <a:gd name="T1" fmla="*/ 754 h 1268"/>
                  <a:gd name="T2" fmla="*/ 538 w 739"/>
                  <a:gd name="T3" fmla="*/ 657 h 1268"/>
                  <a:gd name="T4" fmla="*/ 444 w 739"/>
                  <a:gd name="T5" fmla="*/ 640 h 1268"/>
                  <a:gd name="T6" fmla="*/ 364 w 739"/>
                  <a:gd name="T7" fmla="*/ 647 h 1268"/>
                  <a:gd name="T8" fmla="*/ 324 w 739"/>
                  <a:gd name="T9" fmla="*/ 539 h 1268"/>
                  <a:gd name="T10" fmla="*/ 263 w 739"/>
                  <a:gd name="T11" fmla="*/ 470 h 1268"/>
                  <a:gd name="T12" fmla="*/ 335 w 739"/>
                  <a:gd name="T13" fmla="*/ 434 h 1268"/>
                  <a:gd name="T14" fmla="*/ 397 w 739"/>
                  <a:gd name="T15" fmla="*/ 474 h 1268"/>
                  <a:gd name="T16" fmla="*/ 453 w 739"/>
                  <a:gd name="T17" fmla="*/ 369 h 1268"/>
                  <a:gd name="T18" fmla="*/ 475 w 739"/>
                  <a:gd name="T19" fmla="*/ 345 h 1268"/>
                  <a:gd name="T20" fmla="*/ 545 w 739"/>
                  <a:gd name="T21" fmla="*/ 296 h 1268"/>
                  <a:gd name="T22" fmla="*/ 576 w 739"/>
                  <a:gd name="T23" fmla="*/ 287 h 1268"/>
                  <a:gd name="T24" fmla="*/ 598 w 739"/>
                  <a:gd name="T25" fmla="*/ 244 h 1268"/>
                  <a:gd name="T26" fmla="*/ 629 w 739"/>
                  <a:gd name="T27" fmla="*/ 210 h 1268"/>
                  <a:gd name="T28" fmla="*/ 623 w 739"/>
                  <a:gd name="T29" fmla="*/ 164 h 1268"/>
                  <a:gd name="T30" fmla="*/ 591 w 739"/>
                  <a:gd name="T31" fmla="*/ 159 h 1268"/>
                  <a:gd name="T32" fmla="*/ 581 w 739"/>
                  <a:gd name="T33" fmla="*/ 126 h 1268"/>
                  <a:gd name="T34" fmla="*/ 527 w 739"/>
                  <a:gd name="T35" fmla="*/ 182 h 1268"/>
                  <a:gd name="T36" fmla="*/ 482 w 739"/>
                  <a:gd name="T37" fmla="*/ 195 h 1268"/>
                  <a:gd name="T38" fmla="*/ 460 w 739"/>
                  <a:gd name="T39" fmla="*/ 121 h 1268"/>
                  <a:gd name="T40" fmla="*/ 513 w 739"/>
                  <a:gd name="T41" fmla="*/ 97 h 1268"/>
                  <a:gd name="T42" fmla="*/ 567 w 739"/>
                  <a:gd name="T43" fmla="*/ 65 h 1268"/>
                  <a:gd name="T44" fmla="*/ 527 w 739"/>
                  <a:gd name="T45" fmla="*/ 58 h 1268"/>
                  <a:gd name="T46" fmla="*/ 514 w 739"/>
                  <a:gd name="T47" fmla="*/ 32 h 1268"/>
                  <a:gd name="T48" fmla="*/ 491 w 739"/>
                  <a:gd name="T49" fmla="*/ 61 h 1268"/>
                  <a:gd name="T50" fmla="*/ 444 w 739"/>
                  <a:gd name="T51" fmla="*/ 56 h 1268"/>
                  <a:gd name="T52" fmla="*/ 419 w 739"/>
                  <a:gd name="T53" fmla="*/ 65 h 1268"/>
                  <a:gd name="T54" fmla="*/ 381 w 739"/>
                  <a:gd name="T55" fmla="*/ 40 h 1268"/>
                  <a:gd name="T56" fmla="*/ 324 w 739"/>
                  <a:gd name="T57" fmla="*/ 32 h 1268"/>
                  <a:gd name="T58" fmla="*/ 288 w 739"/>
                  <a:gd name="T59" fmla="*/ 31 h 1268"/>
                  <a:gd name="T60" fmla="*/ 227 w 739"/>
                  <a:gd name="T61" fmla="*/ 5 h 1268"/>
                  <a:gd name="T62" fmla="*/ 151 w 739"/>
                  <a:gd name="T63" fmla="*/ 16 h 1268"/>
                  <a:gd name="T64" fmla="*/ 138 w 739"/>
                  <a:gd name="T65" fmla="*/ 34 h 1268"/>
                  <a:gd name="T66" fmla="*/ 107 w 739"/>
                  <a:gd name="T67" fmla="*/ 61 h 1268"/>
                  <a:gd name="T68" fmla="*/ 65 w 739"/>
                  <a:gd name="T69" fmla="*/ 88 h 1268"/>
                  <a:gd name="T70" fmla="*/ 27 w 739"/>
                  <a:gd name="T71" fmla="*/ 130 h 1268"/>
                  <a:gd name="T72" fmla="*/ 51 w 739"/>
                  <a:gd name="T73" fmla="*/ 125 h 1268"/>
                  <a:gd name="T74" fmla="*/ 143 w 739"/>
                  <a:gd name="T75" fmla="*/ 90 h 1268"/>
                  <a:gd name="T76" fmla="*/ 145 w 739"/>
                  <a:gd name="T77" fmla="*/ 94 h 1268"/>
                  <a:gd name="T78" fmla="*/ 178 w 739"/>
                  <a:gd name="T79" fmla="*/ 114 h 1268"/>
                  <a:gd name="T80" fmla="*/ 196 w 739"/>
                  <a:gd name="T81" fmla="*/ 132 h 1268"/>
                  <a:gd name="T82" fmla="*/ 189 w 739"/>
                  <a:gd name="T83" fmla="*/ 161 h 1268"/>
                  <a:gd name="T84" fmla="*/ 180 w 739"/>
                  <a:gd name="T85" fmla="*/ 206 h 1268"/>
                  <a:gd name="T86" fmla="*/ 174 w 739"/>
                  <a:gd name="T87" fmla="*/ 233 h 1268"/>
                  <a:gd name="T88" fmla="*/ 120 w 739"/>
                  <a:gd name="T89" fmla="*/ 351 h 1268"/>
                  <a:gd name="T90" fmla="*/ 140 w 739"/>
                  <a:gd name="T91" fmla="*/ 459 h 1268"/>
                  <a:gd name="T92" fmla="*/ 147 w 739"/>
                  <a:gd name="T93" fmla="*/ 409 h 1268"/>
                  <a:gd name="T94" fmla="*/ 185 w 739"/>
                  <a:gd name="T95" fmla="*/ 523 h 1268"/>
                  <a:gd name="T96" fmla="*/ 304 w 739"/>
                  <a:gd name="T97" fmla="*/ 604 h 1268"/>
                  <a:gd name="T98" fmla="*/ 379 w 739"/>
                  <a:gd name="T99" fmla="*/ 649 h 1268"/>
                  <a:gd name="T100" fmla="*/ 359 w 739"/>
                  <a:gd name="T101" fmla="*/ 783 h 1268"/>
                  <a:gd name="T102" fmla="*/ 471 w 739"/>
                  <a:gd name="T103" fmla="*/ 1004 h 1268"/>
                  <a:gd name="T104" fmla="*/ 500 w 739"/>
                  <a:gd name="T105" fmla="*/ 1174 h 1268"/>
                  <a:gd name="T106" fmla="*/ 504 w 739"/>
                  <a:gd name="T107" fmla="*/ 1205 h 1268"/>
                  <a:gd name="T108" fmla="*/ 536 w 739"/>
                  <a:gd name="T109" fmla="*/ 1255 h 1268"/>
                  <a:gd name="T110" fmla="*/ 562 w 739"/>
                  <a:gd name="T111" fmla="*/ 1201 h 1268"/>
                  <a:gd name="T112" fmla="*/ 596 w 739"/>
                  <a:gd name="T113" fmla="*/ 1107 h 1268"/>
                  <a:gd name="T114" fmla="*/ 659 w 739"/>
                  <a:gd name="T115" fmla="*/ 971 h 1268"/>
                  <a:gd name="T116" fmla="*/ 388 w 739"/>
                  <a:gd name="T117" fmla="*/ 266 h 1268"/>
                  <a:gd name="T118" fmla="*/ 415 w 739"/>
                  <a:gd name="T119" fmla="*/ 286 h 1268"/>
                  <a:gd name="T120" fmla="*/ 448 w 739"/>
                  <a:gd name="T121" fmla="*/ 280 h 1268"/>
                  <a:gd name="T122" fmla="*/ 428 w 739"/>
                  <a:gd name="T123" fmla="*/ 311 h 1268"/>
                  <a:gd name="T124" fmla="*/ 471 w 739"/>
                  <a:gd name="T125" fmla="*/ 298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9" h="1268">
                    <a:moveTo>
                      <a:pt x="737" y="792"/>
                    </a:moveTo>
                    <a:lnTo>
                      <a:pt x="735" y="790"/>
                    </a:lnTo>
                    <a:lnTo>
                      <a:pt x="734" y="789"/>
                    </a:lnTo>
                    <a:lnTo>
                      <a:pt x="734" y="787"/>
                    </a:lnTo>
                    <a:lnTo>
                      <a:pt x="726" y="787"/>
                    </a:lnTo>
                    <a:lnTo>
                      <a:pt x="725" y="787"/>
                    </a:lnTo>
                    <a:lnTo>
                      <a:pt x="725" y="787"/>
                    </a:lnTo>
                    <a:lnTo>
                      <a:pt x="725" y="787"/>
                    </a:lnTo>
                    <a:lnTo>
                      <a:pt x="723" y="787"/>
                    </a:lnTo>
                    <a:lnTo>
                      <a:pt x="721" y="787"/>
                    </a:lnTo>
                    <a:lnTo>
                      <a:pt x="721" y="785"/>
                    </a:lnTo>
                    <a:lnTo>
                      <a:pt x="719" y="783"/>
                    </a:lnTo>
                    <a:lnTo>
                      <a:pt x="717" y="783"/>
                    </a:lnTo>
                    <a:lnTo>
                      <a:pt x="717" y="781"/>
                    </a:lnTo>
                    <a:lnTo>
                      <a:pt x="715" y="781"/>
                    </a:lnTo>
                    <a:lnTo>
                      <a:pt x="710" y="776"/>
                    </a:lnTo>
                    <a:lnTo>
                      <a:pt x="708" y="772"/>
                    </a:lnTo>
                    <a:lnTo>
                      <a:pt x="706" y="772"/>
                    </a:lnTo>
                    <a:lnTo>
                      <a:pt x="703" y="769"/>
                    </a:lnTo>
                    <a:lnTo>
                      <a:pt x="701" y="769"/>
                    </a:lnTo>
                    <a:lnTo>
                      <a:pt x="699" y="767"/>
                    </a:lnTo>
                    <a:lnTo>
                      <a:pt x="697" y="767"/>
                    </a:lnTo>
                    <a:lnTo>
                      <a:pt x="690" y="767"/>
                    </a:lnTo>
                    <a:lnTo>
                      <a:pt x="688" y="767"/>
                    </a:lnTo>
                    <a:lnTo>
                      <a:pt x="688" y="767"/>
                    </a:lnTo>
                    <a:lnTo>
                      <a:pt x="683" y="767"/>
                    </a:lnTo>
                    <a:lnTo>
                      <a:pt x="681" y="765"/>
                    </a:lnTo>
                    <a:lnTo>
                      <a:pt x="679" y="765"/>
                    </a:lnTo>
                    <a:lnTo>
                      <a:pt x="670" y="761"/>
                    </a:lnTo>
                    <a:lnTo>
                      <a:pt x="668" y="761"/>
                    </a:lnTo>
                    <a:lnTo>
                      <a:pt x="668" y="761"/>
                    </a:lnTo>
                    <a:lnTo>
                      <a:pt x="668" y="761"/>
                    </a:lnTo>
                    <a:lnTo>
                      <a:pt x="667" y="761"/>
                    </a:lnTo>
                    <a:lnTo>
                      <a:pt x="665" y="761"/>
                    </a:lnTo>
                    <a:lnTo>
                      <a:pt x="665" y="763"/>
                    </a:lnTo>
                    <a:lnTo>
                      <a:pt x="661" y="763"/>
                    </a:lnTo>
                    <a:lnTo>
                      <a:pt x="659" y="763"/>
                    </a:lnTo>
                    <a:lnTo>
                      <a:pt x="659" y="763"/>
                    </a:lnTo>
                    <a:lnTo>
                      <a:pt x="661" y="761"/>
                    </a:lnTo>
                    <a:lnTo>
                      <a:pt x="661" y="761"/>
                    </a:lnTo>
                    <a:lnTo>
                      <a:pt x="661" y="760"/>
                    </a:lnTo>
                    <a:lnTo>
                      <a:pt x="661" y="760"/>
                    </a:lnTo>
                    <a:lnTo>
                      <a:pt x="659" y="758"/>
                    </a:lnTo>
                    <a:lnTo>
                      <a:pt x="659" y="760"/>
                    </a:lnTo>
                    <a:lnTo>
                      <a:pt x="659" y="760"/>
                    </a:lnTo>
                    <a:lnTo>
                      <a:pt x="659" y="758"/>
                    </a:lnTo>
                    <a:lnTo>
                      <a:pt x="659" y="758"/>
                    </a:lnTo>
                    <a:lnTo>
                      <a:pt x="659" y="758"/>
                    </a:lnTo>
                    <a:lnTo>
                      <a:pt x="659" y="756"/>
                    </a:lnTo>
                    <a:lnTo>
                      <a:pt x="658" y="754"/>
                    </a:lnTo>
                    <a:lnTo>
                      <a:pt x="658" y="752"/>
                    </a:lnTo>
                    <a:lnTo>
                      <a:pt x="656" y="752"/>
                    </a:lnTo>
                    <a:lnTo>
                      <a:pt x="656" y="752"/>
                    </a:lnTo>
                    <a:lnTo>
                      <a:pt x="654" y="754"/>
                    </a:lnTo>
                    <a:lnTo>
                      <a:pt x="654" y="754"/>
                    </a:lnTo>
                    <a:lnTo>
                      <a:pt x="654" y="752"/>
                    </a:lnTo>
                    <a:lnTo>
                      <a:pt x="652" y="752"/>
                    </a:lnTo>
                    <a:lnTo>
                      <a:pt x="652" y="751"/>
                    </a:lnTo>
                    <a:lnTo>
                      <a:pt x="650" y="749"/>
                    </a:lnTo>
                    <a:lnTo>
                      <a:pt x="648" y="749"/>
                    </a:lnTo>
                    <a:lnTo>
                      <a:pt x="647" y="749"/>
                    </a:lnTo>
                    <a:lnTo>
                      <a:pt x="647" y="747"/>
                    </a:lnTo>
                    <a:lnTo>
                      <a:pt x="645" y="747"/>
                    </a:lnTo>
                    <a:lnTo>
                      <a:pt x="643" y="747"/>
                    </a:lnTo>
                    <a:lnTo>
                      <a:pt x="638" y="745"/>
                    </a:lnTo>
                    <a:lnTo>
                      <a:pt x="638" y="743"/>
                    </a:lnTo>
                    <a:lnTo>
                      <a:pt x="632" y="743"/>
                    </a:lnTo>
                    <a:lnTo>
                      <a:pt x="630" y="745"/>
                    </a:lnTo>
                    <a:lnTo>
                      <a:pt x="630" y="747"/>
                    </a:lnTo>
                    <a:lnTo>
                      <a:pt x="629" y="749"/>
                    </a:lnTo>
                    <a:lnTo>
                      <a:pt x="629" y="749"/>
                    </a:lnTo>
                    <a:lnTo>
                      <a:pt x="629" y="751"/>
                    </a:lnTo>
                    <a:lnTo>
                      <a:pt x="629" y="752"/>
                    </a:lnTo>
                    <a:lnTo>
                      <a:pt x="627" y="752"/>
                    </a:lnTo>
                    <a:lnTo>
                      <a:pt x="625" y="752"/>
                    </a:lnTo>
                    <a:lnTo>
                      <a:pt x="623" y="754"/>
                    </a:lnTo>
                    <a:lnTo>
                      <a:pt x="623" y="754"/>
                    </a:lnTo>
                    <a:lnTo>
                      <a:pt x="623" y="758"/>
                    </a:lnTo>
                    <a:lnTo>
                      <a:pt x="623" y="758"/>
                    </a:lnTo>
                    <a:lnTo>
                      <a:pt x="621" y="760"/>
                    </a:lnTo>
                    <a:lnTo>
                      <a:pt x="621" y="760"/>
                    </a:lnTo>
                    <a:lnTo>
                      <a:pt x="621" y="761"/>
                    </a:lnTo>
                    <a:lnTo>
                      <a:pt x="620" y="761"/>
                    </a:lnTo>
                    <a:lnTo>
                      <a:pt x="620" y="760"/>
                    </a:lnTo>
                    <a:lnTo>
                      <a:pt x="620" y="758"/>
                    </a:lnTo>
                    <a:lnTo>
                      <a:pt x="620" y="756"/>
                    </a:lnTo>
                    <a:lnTo>
                      <a:pt x="618" y="756"/>
                    </a:lnTo>
                    <a:lnTo>
                      <a:pt x="618" y="756"/>
                    </a:lnTo>
                    <a:lnTo>
                      <a:pt x="616" y="756"/>
                    </a:lnTo>
                    <a:lnTo>
                      <a:pt x="614" y="756"/>
                    </a:lnTo>
                    <a:lnTo>
                      <a:pt x="612" y="756"/>
                    </a:lnTo>
                    <a:lnTo>
                      <a:pt x="612" y="756"/>
                    </a:lnTo>
                    <a:lnTo>
                      <a:pt x="610" y="756"/>
                    </a:lnTo>
                    <a:lnTo>
                      <a:pt x="609" y="756"/>
                    </a:lnTo>
                    <a:lnTo>
                      <a:pt x="607" y="758"/>
                    </a:lnTo>
                    <a:lnTo>
                      <a:pt x="607" y="758"/>
                    </a:lnTo>
                    <a:lnTo>
                      <a:pt x="605" y="756"/>
                    </a:lnTo>
                    <a:lnTo>
                      <a:pt x="603" y="756"/>
                    </a:lnTo>
                    <a:lnTo>
                      <a:pt x="603" y="758"/>
                    </a:lnTo>
                    <a:lnTo>
                      <a:pt x="603" y="758"/>
                    </a:lnTo>
                    <a:lnTo>
                      <a:pt x="603" y="756"/>
                    </a:lnTo>
                    <a:lnTo>
                      <a:pt x="603" y="756"/>
                    </a:lnTo>
                    <a:lnTo>
                      <a:pt x="603" y="754"/>
                    </a:lnTo>
                    <a:lnTo>
                      <a:pt x="605" y="754"/>
                    </a:lnTo>
                    <a:lnTo>
                      <a:pt x="605" y="756"/>
                    </a:lnTo>
                    <a:lnTo>
                      <a:pt x="607" y="756"/>
                    </a:lnTo>
                    <a:lnTo>
                      <a:pt x="609" y="756"/>
                    </a:lnTo>
                    <a:lnTo>
                      <a:pt x="609" y="754"/>
                    </a:lnTo>
                    <a:lnTo>
                      <a:pt x="609" y="751"/>
                    </a:lnTo>
                    <a:lnTo>
                      <a:pt x="609" y="749"/>
                    </a:lnTo>
                    <a:lnTo>
                      <a:pt x="609" y="749"/>
                    </a:lnTo>
                    <a:lnTo>
                      <a:pt x="609" y="749"/>
                    </a:lnTo>
                    <a:lnTo>
                      <a:pt x="607" y="749"/>
                    </a:lnTo>
                    <a:lnTo>
                      <a:pt x="607" y="749"/>
                    </a:lnTo>
                    <a:lnTo>
                      <a:pt x="607" y="747"/>
                    </a:lnTo>
                    <a:lnTo>
                      <a:pt x="609" y="747"/>
                    </a:lnTo>
                    <a:lnTo>
                      <a:pt x="609" y="747"/>
                    </a:lnTo>
                    <a:lnTo>
                      <a:pt x="609" y="745"/>
                    </a:lnTo>
                    <a:lnTo>
                      <a:pt x="609" y="745"/>
                    </a:lnTo>
                    <a:lnTo>
                      <a:pt x="607" y="745"/>
                    </a:lnTo>
                    <a:lnTo>
                      <a:pt x="607" y="745"/>
                    </a:lnTo>
                    <a:lnTo>
                      <a:pt x="605" y="747"/>
                    </a:lnTo>
                    <a:lnTo>
                      <a:pt x="605" y="749"/>
                    </a:lnTo>
                    <a:lnTo>
                      <a:pt x="605" y="749"/>
                    </a:lnTo>
                    <a:lnTo>
                      <a:pt x="605" y="749"/>
                    </a:lnTo>
                    <a:lnTo>
                      <a:pt x="603" y="749"/>
                    </a:lnTo>
                    <a:lnTo>
                      <a:pt x="605" y="745"/>
                    </a:lnTo>
                    <a:lnTo>
                      <a:pt x="603" y="743"/>
                    </a:lnTo>
                    <a:lnTo>
                      <a:pt x="603" y="742"/>
                    </a:lnTo>
                    <a:lnTo>
                      <a:pt x="603" y="742"/>
                    </a:lnTo>
                    <a:lnTo>
                      <a:pt x="605" y="740"/>
                    </a:lnTo>
                    <a:lnTo>
                      <a:pt x="605" y="740"/>
                    </a:lnTo>
                    <a:lnTo>
                      <a:pt x="607" y="736"/>
                    </a:lnTo>
                    <a:lnTo>
                      <a:pt x="609" y="734"/>
                    </a:lnTo>
                    <a:lnTo>
                      <a:pt x="610" y="733"/>
                    </a:lnTo>
                    <a:lnTo>
                      <a:pt x="612" y="731"/>
                    </a:lnTo>
                    <a:lnTo>
                      <a:pt x="614" y="729"/>
                    </a:lnTo>
                    <a:lnTo>
                      <a:pt x="614" y="729"/>
                    </a:lnTo>
                    <a:lnTo>
                      <a:pt x="614" y="727"/>
                    </a:lnTo>
                    <a:lnTo>
                      <a:pt x="614" y="725"/>
                    </a:lnTo>
                    <a:lnTo>
                      <a:pt x="616" y="722"/>
                    </a:lnTo>
                    <a:lnTo>
                      <a:pt x="616" y="722"/>
                    </a:lnTo>
                    <a:lnTo>
                      <a:pt x="614" y="722"/>
                    </a:lnTo>
                    <a:lnTo>
                      <a:pt x="614" y="722"/>
                    </a:lnTo>
                    <a:lnTo>
                      <a:pt x="610" y="720"/>
                    </a:lnTo>
                    <a:lnTo>
                      <a:pt x="610" y="718"/>
                    </a:lnTo>
                    <a:lnTo>
                      <a:pt x="609" y="714"/>
                    </a:lnTo>
                    <a:lnTo>
                      <a:pt x="609" y="713"/>
                    </a:lnTo>
                    <a:lnTo>
                      <a:pt x="609" y="711"/>
                    </a:lnTo>
                    <a:lnTo>
                      <a:pt x="609" y="709"/>
                    </a:lnTo>
                    <a:lnTo>
                      <a:pt x="609" y="707"/>
                    </a:lnTo>
                    <a:lnTo>
                      <a:pt x="607" y="705"/>
                    </a:lnTo>
                    <a:lnTo>
                      <a:pt x="607" y="704"/>
                    </a:lnTo>
                    <a:lnTo>
                      <a:pt x="607" y="702"/>
                    </a:lnTo>
                    <a:lnTo>
                      <a:pt x="605" y="698"/>
                    </a:lnTo>
                    <a:lnTo>
                      <a:pt x="605" y="696"/>
                    </a:lnTo>
                    <a:lnTo>
                      <a:pt x="605" y="696"/>
                    </a:lnTo>
                    <a:lnTo>
                      <a:pt x="603" y="696"/>
                    </a:lnTo>
                    <a:lnTo>
                      <a:pt x="603" y="698"/>
                    </a:lnTo>
                    <a:lnTo>
                      <a:pt x="603" y="698"/>
                    </a:lnTo>
                    <a:lnTo>
                      <a:pt x="601" y="698"/>
                    </a:lnTo>
                    <a:lnTo>
                      <a:pt x="601" y="696"/>
                    </a:lnTo>
                    <a:lnTo>
                      <a:pt x="600" y="695"/>
                    </a:lnTo>
                    <a:lnTo>
                      <a:pt x="600" y="693"/>
                    </a:lnTo>
                    <a:lnTo>
                      <a:pt x="600" y="691"/>
                    </a:lnTo>
                    <a:lnTo>
                      <a:pt x="596" y="689"/>
                    </a:lnTo>
                    <a:lnTo>
                      <a:pt x="596" y="689"/>
                    </a:lnTo>
                    <a:lnTo>
                      <a:pt x="594" y="687"/>
                    </a:lnTo>
                    <a:lnTo>
                      <a:pt x="592" y="685"/>
                    </a:lnTo>
                    <a:lnTo>
                      <a:pt x="591" y="685"/>
                    </a:lnTo>
                    <a:lnTo>
                      <a:pt x="589" y="685"/>
                    </a:lnTo>
                    <a:lnTo>
                      <a:pt x="587" y="684"/>
                    </a:lnTo>
                    <a:lnTo>
                      <a:pt x="585" y="682"/>
                    </a:lnTo>
                    <a:lnTo>
                      <a:pt x="583" y="682"/>
                    </a:lnTo>
                    <a:lnTo>
                      <a:pt x="583" y="684"/>
                    </a:lnTo>
                    <a:lnTo>
                      <a:pt x="581" y="684"/>
                    </a:lnTo>
                    <a:lnTo>
                      <a:pt x="581" y="682"/>
                    </a:lnTo>
                    <a:lnTo>
                      <a:pt x="580" y="680"/>
                    </a:lnTo>
                    <a:lnTo>
                      <a:pt x="576" y="680"/>
                    </a:lnTo>
                    <a:lnTo>
                      <a:pt x="574" y="680"/>
                    </a:lnTo>
                    <a:lnTo>
                      <a:pt x="574" y="680"/>
                    </a:lnTo>
                    <a:lnTo>
                      <a:pt x="572" y="680"/>
                    </a:lnTo>
                    <a:lnTo>
                      <a:pt x="571" y="680"/>
                    </a:lnTo>
                    <a:lnTo>
                      <a:pt x="565" y="680"/>
                    </a:lnTo>
                    <a:lnTo>
                      <a:pt x="563" y="680"/>
                    </a:lnTo>
                    <a:lnTo>
                      <a:pt x="560" y="680"/>
                    </a:lnTo>
                    <a:lnTo>
                      <a:pt x="558" y="680"/>
                    </a:lnTo>
                    <a:lnTo>
                      <a:pt x="558" y="680"/>
                    </a:lnTo>
                    <a:lnTo>
                      <a:pt x="558" y="680"/>
                    </a:lnTo>
                    <a:lnTo>
                      <a:pt x="558" y="680"/>
                    </a:lnTo>
                    <a:lnTo>
                      <a:pt x="556" y="676"/>
                    </a:lnTo>
                    <a:lnTo>
                      <a:pt x="554" y="676"/>
                    </a:lnTo>
                    <a:lnTo>
                      <a:pt x="554" y="675"/>
                    </a:lnTo>
                    <a:lnTo>
                      <a:pt x="553" y="673"/>
                    </a:lnTo>
                    <a:lnTo>
                      <a:pt x="553" y="673"/>
                    </a:lnTo>
                    <a:lnTo>
                      <a:pt x="551" y="671"/>
                    </a:lnTo>
                    <a:lnTo>
                      <a:pt x="551" y="671"/>
                    </a:lnTo>
                    <a:lnTo>
                      <a:pt x="549" y="671"/>
                    </a:lnTo>
                    <a:lnTo>
                      <a:pt x="547" y="671"/>
                    </a:lnTo>
                    <a:lnTo>
                      <a:pt x="547" y="671"/>
                    </a:lnTo>
                    <a:lnTo>
                      <a:pt x="545" y="671"/>
                    </a:lnTo>
                    <a:lnTo>
                      <a:pt x="545" y="666"/>
                    </a:lnTo>
                    <a:lnTo>
                      <a:pt x="545" y="666"/>
                    </a:lnTo>
                    <a:lnTo>
                      <a:pt x="545" y="662"/>
                    </a:lnTo>
                    <a:lnTo>
                      <a:pt x="540" y="657"/>
                    </a:lnTo>
                    <a:lnTo>
                      <a:pt x="538" y="657"/>
                    </a:lnTo>
                    <a:lnTo>
                      <a:pt x="538" y="655"/>
                    </a:lnTo>
                    <a:lnTo>
                      <a:pt x="536" y="657"/>
                    </a:lnTo>
                    <a:lnTo>
                      <a:pt x="536" y="657"/>
                    </a:lnTo>
                    <a:lnTo>
                      <a:pt x="536" y="655"/>
                    </a:lnTo>
                    <a:lnTo>
                      <a:pt x="536" y="655"/>
                    </a:lnTo>
                    <a:lnTo>
                      <a:pt x="534" y="653"/>
                    </a:lnTo>
                    <a:lnTo>
                      <a:pt x="533" y="653"/>
                    </a:lnTo>
                    <a:lnTo>
                      <a:pt x="531" y="653"/>
                    </a:lnTo>
                    <a:lnTo>
                      <a:pt x="531" y="655"/>
                    </a:lnTo>
                    <a:lnTo>
                      <a:pt x="529" y="655"/>
                    </a:lnTo>
                    <a:lnTo>
                      <a:pt x="529" y="655"/>
                    </a:lnTo>
                    <a:lnTo>
                      <a:pt x="527" y="655"/>
                    </a:lnTo>
                    <a:lnTo>
                      <a:pt x="527" y="655"/>
                    </a:lnTo>
                    <a:lnTo>
                      <a:pt x="527" y="653"/>
                    </a:lnTo>
                    <a:lnTo>
                      <a:pt x="527" y="653"/>
                    </a:lnTo>
                    <a:lnTo>
                      <a:pt x="529" y="653"/>
                    </a:lnTo>
                    <a:lnTo>
                      <a:pt x="529" y="651"/>
                    </a:lnTo>
                    <a:lnTo>
                      <a:pt x="529" y="649"/>
                    </a:lnTo>
                    <a:lnTo>
                      <a:pt x="529" y="647"/>
                    </a:lnTo>
                    <a:lnTo>
                      <a:pt x="527" y="646"/>
                    </a:lnTo>
                    <a:lnTo>
                      <a:pt x="527" y="644"/>
                    </a:lnTo>
                    <a:lnTo>
                      <a:pt x="525" y="644"/>
                    </a:lnTo>
                    <a:lnTo>
                      <a:pt x="522" y="642"/>
                    </a:lnTo>
                    <a:lnTo>
                      <a:pt x="518" y="640"/>
                    </a:lnTo>
                    <a:lnTo>
                      <a:pt x="516" y="640"/>
                    </a:lnTo>
                    <a:lnTo>
                      <a:pt x="516" y="640"/>
                    </a:lnTo>
                    <a:lnTo>
                      <a:pt x="516" y="638"/>
                    </a:lnTo>
                    <a:lnTo>
                      <a:pt x="514" y="638"/>
                    </a:lnTo>
                    <a:lnTo>
                      <a:pt x="514" y="637"/>
                    </a:lnTo>
                    <a:lnTo>
                      <a:pt x="513" y="637"/>
                    </a:lnTo>
                    <a:lnTo>
                      <a:pt x="513" y="637"/>
                    </a:lnTo>
                    <a:lnTo>
                      <a:pt x="511" y="635"/>
                    </a:lnTo>
                    <a:lnTo>
                      <a:pt x="511" y="635"/>
                    </a:lnTo>
                    <a:lnTo>
                      <a:pt x="513" y="635"/>
                    </a:lnTo>
                    <a:lnTo>
                      <a:pt x="514" y="633"/>
                    </a:lnTo>
                    <a:lnTo>
                      <a:pt x="516" y="635"/>
                    </a:lnTo>
                    <a:lnTo>
                      <a:pt x="516" y="633"/>
                    </a:lnTo>
                    <a:lnTo>
                      <a:pt x="516" y="633"/>
                    </a:lnTo>
                    <a:lnTo>
                      <a:pt x="518" y="633"/>
                    </a:lnTo>
                    <a:lnTo>
                      <a:pt x="520" y="633"/>
                    </a:lnTo>
                    <a:lnTo>
                      <a:pt x="518" y="633"/>
                    </a:lnTo>
                    <a:lnTo>
                      <a:pt x="518" y="631"/>
                    </a:lnTo>
                    <a:lnTo>
                      <a:pt x="504" y="631"/>
                    </a:lnTo>
                    <a:lnTo>
                      <a:pt x="502" y="631"/>
                    </a:lnTo>
                    <a:lnTo>
                      <a:pt x="502" y="633"/>
                    </a:lnTo>
                    <a:lnTo>
                      <a:pt x="502" y="633"/>
                    </a:lnTo>
                    <a:lnTo>
                      <a:pt x="502" y="633"/>
                    </a:lnTo>
                    <a:lnTo>
                      <a:pt x="505" y="633"/>
                    </a:lnTo>
                    <a:lnTo>
                      <a:pt x="504" y="635"/>
                    </a:lnTo>
                    <a:lnTo>
                      <a:pt x="504" y="635"/>
                    </a:lnTo>
                    <a:lnTo>
                      <a:pt x="500" y="635"/>
                    </a:lnTo>
                    <a:lnTo>
                      <a:pt x="498" y="637"/>
                    </a:lnTo>
                    <a:lnTo>
                      <a:pt x="498" y="637"/>
                    </a:lnTo>
                    <a:lnTo>
                      <a:pt x="493" y="637"/>
                    </a:lnTo>
                    <a:lnTo>
                      <a:pt x="491" y="637"/>
                    </a:lnTo>
                    <a:lnTo>
                      <a:pt x="489" y="637"/>
                    </a:lnTo>
                    <a:lnTo>
                      <a:pt x="487" y="635"/>
                    </a:lnTo>
                    <a:lnTo>
                      <a:pt x="487" y="635"/>
                    </a:lnTo>
                    <a:lnTo>
                      <a:pt x="487" y="635"/>
                    </a:lnTo>
                    <a:lnTo>
                      <a:pt x="487" y="633"/>
                    </a:lnTo>
                    <a:lnTo>
                      <a:pt x="486" y="633"/>
                    </a:lnTo>
                    <a:lnTo>
                      <a:pt x="486" y="633"/>
                    </a:lnTo>
                    <a:lnTo>
                      <a:pt x="482" y="633"/>
                    </a:lnTo>
                    <a:lnTo>
                      <a:pt x="476" y="633"/>
                    </a:lnTo>
                    <a:lnTo>
                      <a:pt x="476" y="633"/>
                    </a:lnTo>
                    <a:lnTo>
                      <a:pt x="471" y="633"/>
                    </a:lnTo>
                    <a:lnTo>
                      <a:pt x="471" y="633"/>
                    </a:lnTo>
                    <a:lnTo>
                      <a:pt x="469" y="633"/>
                    </a:lnTo>
                    <a:lnTo>
                      <a:pt x="469" y="633"/>
                    </a:lnTo>
                    <a:lnTo>
                      <a:pt x="469" y="629"/>
                    </a:lnTo>
                    <a:lnTo>
                      <a:pt x="467" y="628"/>
                    </a:lnTo>
                    <a:lnTo>
                      <a:pt x="467" y="626"/>
                    </a:lnTo>
                    <a:lnTo>
                      <a:pt x="466" y="626"/>
                    </a:lnTo>
                    <a:lnTo>
                      <a:pt x="464" y="624"/>
                    </a:lnTo>
                    <a:lnTo>
                      <a:pt x="464" y="624"/>
                    </a:lnTo>
                    <a:lnTo>
                      <a:pt x="460" y="624"/>
                    </a:lnTo>
                    <a:lnTo>
                      <a:pt x="458" y="624"/>
                    </a:lnTo>
                    <a:lnTo>
                      <a:pt x="458" y="622"/>
                    </a:lnTo>
                    <a:lnTo>
                      <a:pt x="457" y="622"/>
                    </a:lnTo>
                    <a:lnTo>
                      <a:pt x="457" y="617"/>
                    </a:lnTo>
                    <a:lnTo>
                      <a:pt x="457" y="617"/>
                    </a:lnTo>
                    <a:lnTo>
                      <a:pt x="457" y="617"/>
                    </a:lnTo>
                    <a:lnTo>
                      <a:pt x="455" y="617"/>
                    </a:lnTo>
                    <a:lnTo>
                      <a:pt x="455" y="617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3" y="620"/>
                    </a:lnTo>
                    <a:lnTo>
                      <a:pt x="457" y="622"/>
                    </a:lnTo>
                    <a:lnTo>
                      <a:pt x="457" y="622"/>
                    </a:lnTo>
                    <a:lnTo>
                      <a:pt x="457" y="622"/>
                    </a:lnTo>
                    <a:lnTo>
                      <a:pt x="457" y="624"/>
                    </a:lnTo>
                    <a:lnTo>
                      <a:pt x="453" y="624"/>
                    </a:lnTo>
                    <a:lnTo>
                      <a:pt x="448" y="626"/>
                    </a:lnTo>
                    <a:lnTo>
                      <a:pt x="446" y="628"/>
                    </a:lnTo>
                    <a:lnTo>
                      <a:pt x="444" y="629"/>
                    </a:lnTo>
                    <a:lnTo>
                      <a:pt x="444" y="629"/>
                    </a:lnTo>
                    <a:lnTo>
                      <a:pt x="442" y="629"/>
                    </a:lnTo>
                    <a:lnTo>
                      <a:pt x="442" y="635"/>
                    </a:lnTo>
                    <a:lnTo>
                      <a:pt x="442" y="637"/>
                    </a:lnTo>
                    <a:lnTo>
                      <a:pt x="444" y="637"/>
                    </a:lnTo>
                    <a:lnTo>
                      <a:pt x="444" y="640"/>
                    </a:lnTo>
                    <a:lnTo>
                      <a:pt x="444" y="644"/>
                    </a:lnTo>
                    <a:lnTo>
                      <a:pt x="444" y="644"/>
                    </a:lnTo>
                    <a:lnTo>
                      <a:pt x="444" y="646"/>
                    </a:lnTo>
                    <a:lnTo>
                      <a:pt x="444" y="646"/>
                    </a:lnTo>
                    <a:lnTo>
                      <a:pt x="442" y="647"/>
                    </a:lnTo>
                    <a:lnTo>
                      <a:pt x="442" y="647"/>
                    </a:lnTo>
                    <a:lnTo>
                      <a:pt x="440" y="647"/>
                    </a:lnTo>
                    <a:lnTo>
                      <a:pt x="440" y="647"/>
                    </a:lnTo>
                    <a:lnTo>
                      <a:pt x="440" y="646"/>
                    </a:lnTo>
                    <a:lnTo>
                      <a:pt x="438" y="644"/>
                    </a:lnTo>
                    <a:lnTo>
                      <a:pt x="438" y="642"/>
                    </a:lnTo>
                    <a:lnTo>
                      <a:pt x="437" y="642"/>
                    </a:lnTo>
                    <a:lnTo>
                      <a:pt x="437" y="640"/>
                    </a:lnTo>
                    <a:lnTo>
                      <a:pt x="437" y="638"/>
                    </a:lnTo>
                    <a:lnTo>
                      <a:pt x="438" y="637"/>
                    </a:lnTo>
                    <a:lnTo>
                      <a:pt x="438" y="635"/>
                    </a:lnTo>
                    <a:lnTo>
                      <a:pt x="440" y="633"/>
                    </a:lnTo>
                    <a:lnTo>
                      <a:pt x="440" y="631"/>
                    </a:lnTo>
                    <a:lnTo>
                      <a:pt x="442" y="629"/>
                    </a:lnTo>
                    <a:lnTo>
                      <a:pt x="440" y="629"/>
                    </a:lnTo>
                    <a:lnTo>
                      <a:pt x="440" y="629"/>
                    </a:lnTo>
                    <a:lnTo>
                      <a:pt x="442" y="629"/>
                    </a:lnTo>
                    <a:lnTo>
                      <a:pt x="442" y="628"/>
                    </a:lnTo>
                    <a:lnTo>
                      <a:pt x="440" y="626"/>
                    </a:lnTo>
                    <a:lnTo>
                      <a:pt x="440" y="624"/>
                    </a:lnTo>
                    <a:lnTo>
                      <a:pt x="440" y="624"/>
                    </a:lnTo>
                    <a:lnTo>
                      <a:pt x="440" y="622"/>
                    </a:lnTo>
                    <a:lnTo>
                      <a:pt x="440" y="622"/>
                    </a:lnTo>
                    <a:lnTo>
                      <a:pt x="442" y="620"/>
                    </a:lnTo>
                    <a:lnTo>
                      <a:pt x="444" y="620"/>
                    </a:lnTo>
                    <a:lnTo>
                      <a:pt x="446" y="620"/>
                    </a:lnTo>
                    <a:lnTo>
                      <a:pt x="446" y="619"/>
                    </a:lnTo>
                    <a:lnTo>
                      <a:pt x="446" y="617"/>
                    </a:lnTo>
                    <a:lnTo>
                      <a:pt x="444" y="615"/>
                    </a:lnTo>
                    <a:lnTo>
                      <a:pt x="442" y="615"/>
                    </a:lnTo>
                    <a:lnTo>
                      <a:pt x="440" y="615"/>
                    </a:lnTo>
                    <a:lnTo>
                      <a:pt x="440" y="615"/>
                    </a:lnTo>
                    <a:lnTo>
                      <a:pt x="440" y="617"/>
                    </a:lnTo>
                    <a:lnTo>
                      <a:pt x="438" y="617"/>
                    </a:lnTo>
                    <a:lnTo>
                      <a:pt x="438" y="617"/>
                    </a:lnTo>
                    <a:lnTo>
                      <a:pt x="438" y="617"/>
                    </a:lnTo>
                    <a:lnTo>
                      <a:pt x="438" y="619"/>
                    </a:lnTo>
                    <a:lnTo>
                      <a:pt x="437" y="620"/>
                    </a:lnTo>
                    <a:lnTo>
                      <a:pt x="437" y="620"/>
                    </a:lnTo>
                    <a:lnTo>
                      <a:pt x="433" y="620"/>
                    </a:lnTo>
                    <a:lnTo>
                      <a:pt x="428" y="624"/>
                    </a:lnTo>
                    <a:lnTo>
                      <a:pt x="428" y="624"/>
                    </a:lnTo>
                    <a:lnTo>
                      <a:pt x="424" y="626"/>
                    </a:lnTo>
                    <a:lnTo>
                      <a:pt x="424" y="626"/>
                    </a:lnTo>
                    <a:lnTo>
                      <a:pt x="422" y="624"/>
                    </a:lnTo>
                    <a:lnTo>
                      <a:pt x="420" y="624"/>
                    </a:lnTo>
                    <a:lnTo>
                      <a:pt x="420" y="626"/>
                    </a:lnTo>
                    <a:lnTo>
                      <a:pt x="420" y="626"/>
                    </a:lnTo>
                    <a:lnTo>
                      <a:pt x="419" y="628"/>
                    </a:lnTo>
                    <a:lnTo>
                      <a:pt x="419" y="629"/>
                    </a:lnTo>
                    <a:lnTo>
                      <a:pt x="417" y="629"/>
                    </a:lnTo>
                    <a:lnTo>
                      <a:pt x="417" y="629"/>
                    </a:lnTo>
                    <a:lnTo>
                      <a:pt x="417" y="628"/>
                    </a:lnTo>
                    <a:lnTo>
                      <a:pt x="415" y="628"/>
                    </a:lnTo>
                    <a:lnTo>
                      <a:pt x="413" y="628"/>
                    </a:lnTo>
                    <a:lnTo>
                      <a:pt x="413" y="628"/>
                    </a:lnTo>
                    <a:lnTo>
                      <a:pt x="409" y="631"/>
                    </a:lnTo>
                    <a:lnTo>
                      <a:pt x="408" y="631"/>
                    </a:lnTo>
                    <a:lnTo>
                      <a:pt x="408" y="633"/>
                    </a:lnTo>
                    <a:lnTo>
                      <a:pt x="408" y="637"/>
                    </a:lnTo>
                    <a:lnTo>
                      <a:pt x="406" y="638"/>
                    </a:lnTo>
                    <a:lnTo>
                      <a:pt x="406" y="642"/>
                    </a:lnTo>
                    <a:lnTo>
                      <a:pt x="406" y="644"/>
                    </a:lnTo>
                    <a:lnTo>
                      <a:pt x="404" y="644"/>
                    </a:lnTo>
                    <a:lnTo>
                      <a:pt x="402" y="644"/>
                    </a:lnTo>
                    <a:lnTo>
                      <a:pt x="400" y="647"/>
                    </a:lnTo>
                    <a:lnTo>
                      <a:pt x="400" y="647"/>
                    </a:lnTo>
                    <a:lnTo>
                      <a:pt x="400" y="649"/>
                    </a:lnTo>
                    <a:lnTo>
                      <a:pt x="397" y="651"/>
                    </a:lnTo>
                    <a:lnTo>
                      <a:pt x="397" y="651"/>
                    </a:lnTo>
                    <a:lnTo>
                      <a:pt x="397" y="653"/>
                    </a:lnTo>
                    <a:lnTo>
                      <a:pt x="397" y="653"/>
                    </a:lnTo>
                    <a:lnTo>
                      <a:pt x="397" y="657"/>
                    </a:lnTo>
                    <a:lnTo>
                      <a:pt x="397" y="657"/>
                    </a:lnTo>
                    <a:lnTo>
                      <a:pt x="397" y="657"/>
                    </a:lnTo>
                    <a:lnTo>
                      <a:pt x="395" y="657"/>
                    </a:lnTo>
                    <a:lnTo>
                      <a:pt x="395" y="655"/>
                    </a:lnTo>
                    <a:lnTo>
                      <a:pt x="393" y="651"/>
                    </a:lnTo>
                    <a:lnTo>
                      <a:pt x="391" y="649"/>
                    </a:lnTo>
                    <a:lnTo>
                      <a:pt x="390" y="647"/>
                    </a:lnTo>
                    <a:lnTo>
                      <a:pt x="388" y="647"/>
                    </a:lnTo>
                    <a:lnTo>
                      <a:pt x="386" y="644"/>
                    </a:lnTo>
                    <a:lnTo>
                      <a:pt x="384" y="644"/>
                    </a:lnTo>
                    <a:lnTo>
                      <a:pt x="382" y="644"/>
                    </a:lnTo>
                    <a:lnTo>
                      <a:pt x="381" y="644"/>
                    </a:lnTo>
                    <a:lnTo>
                      <a:pt x="379" y="642"/>
                    </a:lnTo>
                    <a:lnTo>
                      <a:pt x="379" y="642"/>
                    </a:lnTo>
                    <a:lnTo>
                      <a:pt x="375" y="642"/>
                    </a:lnTo>
                    <a:lnTo>
                      <a:pt x="373" y="642"/>
                    </a:lnTo>
                    <a:lnTo>
                      <a:pt x="373" y="644"/>
                    </a:lnTo>
                    <a:lnTo>
                      <a:pt x="373" y="646"/>
                    </a:lnTo>
                    <a:lnTo>
                      <a:pt x="371" y="647"/>
                    </a:lnTo>
                    <a:lnTo>
                      <a:pt x="371" y="646"/>
                    </a:lnTo>
                    <a:lnTo>
                      <a:pt x="371" y="644"/>
                    </a:lnTo>
                    <a:lnTo>
                      <a:pt x="370" y="644"/>
                    </a:lnTo>
                    <a:lnTo>
                      <a:pt x="370" y="644"/>
                    </a:lnTo>
                    <a:lnTo>
                      <a:pt x="368" y="646"/>
                    </a:lnTo>
                    <a:lnTo>
                      <a:pt x="364" y="647"/>
                    </a:lnTo>
                    <a:lnTo>
                      <a:pt x="364" y="647"/>
                    </a:lnTo>
                    <a:lnTo>
                      <a:pt x="362" y="649"/>
                    </a:lnTo>
                    <a:lnTo>
                      <a:pt x="362" y="649"/>
                    </a:lnTo>
                    <a:lnTo>
                      <a:pt x="361" y="649"/>
                    </a:lnTo>
                    <a:lnTo>
                      <a:pt x="361" y="649"/>
                    </a:lnTo>
                    <a:lnTo>
                      <a:pt x="357" y="647"/>
                    </a:lnTo>
                    <a:lnTo>
                      <a:pt x="357" y="647"/>
                    </a:lnTo>
                    <a:lnTo>
                      <a:pt x="353" y="647"/>
                    </a:lnTo>
                    <a:lnTo>
                      <a:pt x="353" y="646"/>
                    </a:lnTo>
                    <a:lnTo>
                      <a:pt x="353" y="644"/>
                    </a:lnTo>
                    <a:lnTo>
                      <a:pt x="353" y="644"/>
                    </a:lnTo>
                    <a:lnTo>
                      <a:pt x="352" y="642"/>
                    </a:lnTo>
                    <a:lnTo>
                      <a:pt x="352" y="642"/>
                    </a:lnTo>
                    <a:lnTo>
                      <a:pt x="352" y="642"/>
                    </a:lnTo>
                    <a:lnTo>
                      <a:pt x="352" y="640"/>
                    </a:lnTo>
                    <a:lnTo>
                      <a:pt x="350" y="640"/>
                    </a:lnTo>
                    <a:lnTo>
                      <a:pt x="348" y="638"/>
                    </a:lnTo>
                    <a:lnTo>
                      <a:pt x="346" y="635"/>
                    </a:lnTo>
                    <a:lnTo>
                      <a:pt x="344" y="633"/>
                    </a:lnTo>
                    <a:lnTo>
                      <a:pt x="342" y="629"/>
                    </a:lnTo>
                    <a:lnTo>
                      <a:pt x="342" y="629"/>
                    </a:lnTo>
                    <a:lnTo>
                      <a:pt x="342" y="628"/>
                    </a:lnTo>
                    <a:lnTo>
                      <a:pt x="342" y="628"/>
                    </a:lnTo>
                    <a:lnTo>
                      <a:pt x="342" y="628"/>
                    </a:lnTo>
                    <a:lnTo>
                      <a:pt x="342" y="626"/>
                    </a:lnTo>
                    <a:lnTo>
                      <a:pt x="342" y="624"/>
                    </a:lnTo>
                    <a:lnTo>
                      <a:pt x="342" y="622"/>
                    </a:lnTo>
                    <a:lnTo>
                      <a:pt x="342" y="620"/>
                    </a:lnTo>
                    <a:lnTo>
                      <a:pt x="342" y="619"/>
                    </a:lnTo>
                    <a:lnTo>
                      <a:pt x="344" y="615"/>
                    </a:lnTo>
                    <a:lnTo>
                      <a:pt x="346" y="608"/>
                    </a:lnTo>
                    <a:lnTo>
                      <a:pt x="346" y="600"/>
                    </a:lnTo>
                    <a:lnTo>
                      <a:pt x="350" y="593"/>
                    </a:lnTo>
                    <a:lnTo>
                      <a:pt x="350" y="591"/>
                    </a:lnTo>
                    <a:lnTo>
                      <a:pt x="352" y="586"/>
                    </a:lnTo>
                    <a:lnTo>
                      <a:pt x="352" y="586"/>
                    </a:lnTo>
                    <a:lnTo>
                      <a:pt x="350" y="584"/>
                    </a:lnTo>
                    <a:lnTo>
                      <a:pt x="350" y="584"/>
                    </a:lnTo>
                    <a:lnTo>
                      <a:pt x="346" y="582"/>
                    </a:lnTo>
                    <a:lnTo>
                      <a:pt x="344" y="579"/>
                    </a:lnTo>
                    <a:lnTo>
                      <a:pt x="342" y="579"/>
                    </a:lnTo>
                    <a:lnTo>
                      <a:pt x="342" y="579"/>
                    </a:lnTo>
                    <a:lnTo>
                      <a:pt x="341" y="579"/>
                    </a:lnTo>
                    <a:lnTo>
                      <a:pt x="337" y="577"/>
                    </a:lnTo>
                    <a:lnTo>
                      <a:pt x="337" y="577"/>
                    </a:lnTo>
                    <a:lnTo>
                      <a:pt x="337" y="577"/>
                    </a:lnTo>
                    <a:lnTo>
                      <a:pt x="335" y="577"/>
                    </a:lnTo>
                    <a:lnTo>
                      <a:pt x="333" y="577"/>
                    </a:lnTo>
                    <a:lnTo>
                      <a:pt x="332" y="577"/>
                    </a:lnTo>
                    <a:lnTo>
                      <a:pt x="332" y="577"/>
                    </a:lnTo>
                    <a:lnTo>
                      <a:pt x="330" y="577"/>
                    </a:lnTo>
                    <a:lnTo>
                      <a:pt x="330" y="577"/>
                    </a:lnTo>
                    <a:lnTo>
                      <a:pt x="328" y="577"/>
                    </a:lnTo>
                    <a:lnTo>
                      <a:pt x="326" y="577"/>
                    </a:lnTo>
                    <a:lnTo>
                      <a:pt x="323" y="579"/>
                    </a:lnTo>
                    <a:lnTo>
                      <a:pt x="321" y="579"/>
                    </a:lnTo>
                    <a:lnTo>
                      <a:pt x="319" y="577"/>
                    </a:lnTo>
                    <a:lnTo>
                      <a:pt x="315" y="577"/>
                    </a:lnTo>
                    <a:lnTo>
                      <a:pt x="314" y="577"/>
                    </a:lnTo>
                    <a:lnTo>
                      <a:pt x="314" y="579"/>
                    </a:lnTo>
                    <a:lnTo>
                      <a:pt x="310" y="579"/>
                    </a:lnTo>
                    <a:lnTo>
                      <a:pt x="310" y="579"/>
                    </a:lnTo>
                    <a:lnTo>
                      <a:pt x="310" y="577"/>
                    </a:lnTo>
                    <a:lnTo>
                      <a:pt x="310" y="577"/>
                    </a:lnTo>
                    <a:lnTo>
                      <a:pt x="308" y="579"/>
                    </a:lnTo>
                    <a:lnTo>
                      <a:pt x="308" y="579"/>
                    </a:lnTo>
                    <a:lnTo>
                      <a:pt x="306" y="577"/>
                    </a:lnTo>
                    <a:lnTo>
                      <a:pt x="306" y="577"/>
                    </a:lnTo>
                    <a:lnTo>
                      <a:pt x="306" y="577"/>
                    </a:lnTo>
                    <a:lnTo>
                      <a:pt x="306" y="575"/>
                    </a:lnTo>
                    <a:lnTo>
                      <a:pt x="306" y="573"/>
                    </a:lnTo>
                    <a:lnTo>
                      <a:pt x="306" y="573"/>
                    </a:lnTo>
                    <a:lnTo>
                      <a:pt x="308" y="573"/>
                    </a:lnTo>
                    <a:lnTo>
                      <a:pt x="310" y="571"/>
                    </a:lnTo>
                    <a:lnTo>
                      <a:pt x="312" y="570"/>
                    </a:lnTo>
                    <a:lnTo>
                      <a:pt x="312" y="570"/>
                    </a:lnTo>
                    <a:lnTo>
                      <a:pt x="314" y="566"/>
                    </a:lnTo>
                    <a:lnTo>
                      <a:pt x="314" y="564"/>
                    </a:lnTo>
                    <a:lnTo>
                      <a:pt x="314" y="561"/>
                    </a:lnTo>
                    <a:lnTo>
                      <a:pt x="314" y="557"/>
                    </a:lnTo>
                    <a:lnTo>
                      <a:pt x="315" y="555"/>
                    </a:lnTo>
                    <a:lnTo>
                      <a:pt x="317" y="553"/>
                    </a:lnTo>
                    <a:lnTo>
                      <a:pt x="317" y="553"/>
                    </a:lnTo>
                    <a:lnTo>
                      <a:pt x="315" y="552"/>
                    </a:lnTo>
                    <a:lnTo>
                      <a:pt x="315" y="552"/>
                    </a:lnTo>
                    <a:lnTo>
                      <a:pt x="314" y="552"/>
                    </a:lnTo>
                    <a:lnTo>
                      <a:pt x="315" y="550"/>
                    </a:lnTo>
                    <a:lnTo>
                      <a:pt x="317" y="546"/>
                    </a:lnTo>
                    <a:lnTo>
                      <a:pt x="319" y="546"/>
                    </a:lnTo>
                    <a:lnTo>
                      <a:pt x="317" y="550"/>
                    </a:lnTo>
                    <a:lnTo>
                      <a:pt x="319" y="550"/>
                    </a:lnTo>
                    <a:lnTo>
                      <a:pt x="319" y="552"/>
                    </a:lnTo>
                    <a:lnTo>
                      <a:pt x="317" y="553"/>
                    </a:lnTo>
                    <a:lnTo>
                      <a:pt x="317" y="555"/>
                    </a:lnTo>
                    <a:lnTo>
                      <a:pt x="319" y="555"/>
                    </a:lnTo>
                    <a:lnTo>
                      <a:pt x="319" y="552"/>
                    </a:lnTo>
                    <a:lnTo>
                      <a:pt x="321" y="548"/>
                    </a:lnTo>
                    <a:lnTo>
                      <a:pt x="323" y="544"/>
                    </a:lnTo>
                    <a:lnTo>
                      <a:pt x="323" y="543"/>
                    </a:lnTo>
                    <a:lnTo>
                      <a:pt x="323" y="543"/>
                    </a:lnTo>
                    <a:lnTo>
                      <a:pt x="323" y="541"/>
                    </a:lnTo>
                    <a:lnTo>
                      <a:pt x="323" y="541"/>
                    </a:lnTo>
                    <a:lnTo>
                      <a:pt x="324" y="539"/>
                    </a:lnTo>
                    <a:lnTo>
                      <a:pt x="323" y="539"/>
                    </a:lnTo>
                    <a:lnTo>
                      <a:pt x="324" y="537"/>
                    </a:lnTo>
                    <a:lnTo>
                      <a:pt x="324" y="535"/>
                    </a:lnTo>
                    <a:lnTo>
                      <a:pt x="324" y="533"/>
                    </a:lnTo>
                    <a:lnTo>
                      <a:pt x="328" y="530"/>
                    </a:lnTo>
                    <a:lnTo>
                      <a:pt x="328" y="530"/>
                    </a:lnTo>
                    <a:lnTo>
                      <a:pt x="332" y="526"/>
                    </a:lnTo>
                    <a:lnTo>
                      <a:pt x="332" y="524"/>
                    </a:lnTo>
                    <a:lnTo>
                      <a:pt x="332" y="523"/>
                    </a:lnTo>
                    <a:lnTo>
                      <a:pt x="332" y="521"/>
                    </a:lnTo>
                    <a:lnTo>
                      <a:pt x="332" y="521"/>
                    </a:lnTo>
                    <a:lnTo>
                      <a:pt x="328" y="519"/>
                    </a:lnTo>
                    <a:lnTo>
                      <a:pt x="324" y="521"/>
                    </a:lnTo>
                    <a:lnTo>
                      <a:pt x="326" y="519"/>
                    </a:lnTo>
                    <a:lnTo>
                      <a:pt x="323" y="519"/>
                    </a:lnTo>
                    <a:lnTo>
                      <a:pt x="321" y="519"/>
                    </a:lnTo>
                    <a:lnTo>
                      <a:pt x="319" y="519"/>
                    </a:lnTo>
                    <a:lnTo>
                      <a:pt x="317" y="521"/>
                    </a:lnTo>
                    <a:lnTo>
                      <a:pt x="314" y="521"/>
                    </a:lnTo>
                    <a:lnTo>
                      <a:pt x="310" y="521"/>
                    </a:lnTo>
                    <a:lnTo>
                      <a:pt x="310" y="521"/>
                    </a:lnTo>
                    <a:lnTo>
                      <a:pt x="308" y="521"/>
                    </a:lnTo>
                    <a:lnTo>
                      <a:pt x="306" y="523"/>
                    </a:lnTo>
                    <a:lnTo>
                      <a:pt x="304" y="523"/>
                    </a:lnTo>
                    <a:lnTo>
                      <a:pt x="303" y="526"/>
                    </a:lnTo>
                    <a:lnTo>
                      <a:pt x="301" y="532"/>
                    </a:lnTo>
                    <a:lnTo>
                      <a:pt x="301" y="533"/>
                    </a:lnTo>
                    <a:lnTo>
                      <a:pt x="299" y="535"/>
                    </a:lnTo>
                    <a:lnTo>
                      <a:pt x="299" y="537"/>
                    </a:lnTo>
                    <a:lnTo>
                      <a:pt x="297" y="539"/>
                    </a:lnTo>
                    <a:lnTo>
                      <a:pt x="295" y="543"/>
                    </a:lnTo>
                    <a:lnTo>
                      <a:pt x="295" y="543"/>
                    </a:lnTo>
                    <a:lnTo>
                      <a:pt x="292" y="544"/>
                    </a:lnTo>
                    <a:lnTo>
                      <a:pt x="292" y="548"/>
                    </a:lnTo>
                    <a:lnTo>
                      <a:pt x="288" y="550"/>
                    </a:lnTo>
                    <a:lnTo>
                      <a:pt x="288" y="550"/>
                    </a:lnTo>
                    <a:lnTo>
                      <a:pt x="286" y="550"/>
                    </a:lnTo>
                    <a:lnTo>
                      <a:pt x="286" y="548"/>
                    </a:lnTo>
                    <a:lnTo>
                      <a:pt x="286" y="548"/>
                    </a:lnTo>
                    <a:lnTo>
                      <a:pt x="286" y="546"/>
                    </a:lnTo>
                    <a:lnTo>
                      <a:pt x="283" y="546"/>
                    </a:lnTo>
                    <a:lnTo>
                      <a:pt x="283" y="548"/>
                    </a:lnTo>
                    <a:lnTo>
                      <a:pt x="281" y="548"/>
                    </a:lnTo>
                    <a:lnTo>
                      <a:pt x="277" y="550"/>
                    </a:lnTo>
                    <a:lnTo>
                      <a:pt x="277" y="550"/>
                    </a:lnTo>
                    <a:lnTo>
                      <a:pt x="275" y="550"/>
                    </a:lnTo>
                    <a:lnTo>
                      <a:pt x="272" y="550"/>
                    </a:lnTo>
                    <a:lnTo>
                      <a:pt x="268" y="552"/>
                    </a:lnTo>
                    <a:lnTo>
                      <a:pt x="265" y="552"/>
                    </a:lnTo>
                    <a:lnTo>
                      <a:pt x="265" y="550"/>
                    </a:lnTo>
                    <a:lnTo>
                      <a:pt x="263" y="548"/>
                    </a:lnTo>
                    <a:lnTo>
                      <a:pt x="263" y="546"/>
                    </a:lnTo>
                    <a:lnTo>
                      <a:pt x="263" y="548"/>
                    </a:lnTo>
                    <a:lnTo>
                      <a:pt x="259" y="546"/>
                    </a:lnTo>
                    <a:lnTo>
                      <a:pt x="259" y="546"/>
                    </a:lnTo>
                    <a:lnTo>
                      <a:pt x="257" y="546"/>
                    </a:lnTo>
                    <a:lnTo>
                      <a:pt x="257" y="544"/>
                    </a:lnTo>
                    <a:lnTo>
                      <a:pt x="256" y="544"/>
                    </a:lnTo>
                    <a:lnTo>
                      <a:pt x="256" y="543"/>
                    </a:lnTo>
                    <a:lnTo>
                      <a:pt x="256" y="543"/>
                    </a:lnTo>
                    <a:lnTo>
                      <a:pt x="254" y="543"/>
                    </a:lnTo>
                    <a:lnTo>
                      <a:pt x="254" y="541"/>
                    </a:lnTo>
                    <a:lnTo>
                      <a:pt x="254" y="539"/>
                    </a:lnTo>
                    <a:lnTo>
                      <a:pt x="254" y="533"/>
                    </a:lnTo>
                    <a:lnTo>
                      <a:pt x="254" y="532"/>
                    </a:lnTo>
                    <a:lnTo>
                      <a:pt x="252" y="532"/>
                    </a:lnTo>
                    <a:lnTo>
                      <a:pt x="250" y="528"/>
                    </a:lnTo>
                    <a:lnTo>
                      <a:pt x="250" y="528"/>
                    </a:lnTo>
                    <a:lnTo>
                      <a:pt x="250" y="523"/>
                    </a:lnTo>
                    <a:lnTo>
                      <a:pt x="250" y="521"/>
                    </a:lnTo>
                    <a:lnTo>
                      <a:pt x="250" y="521"/>
                    </a:lnTo>
                    <a:lnTo>
                      <a:pt x="250" y="519"/>
                    </a:lnTo>
                    <a:lnTo>
                      <a:pt x="250" y="519"/>
                    </a:lnTo>
                    <a:lnTo>
                      <a:pt x="250" y="517"/>
                    </a:lnTo>
                    <a:lnTo>
                      <a:pt x="248" y="514"/>
                    </a:lnTo>
                    <a:lnTo>
                      <a:pt x="248" y="510"/>
                    </a:lnTo>
                    <a:lnTo>
                      <a:pt x="248" y="508"/>
                    </a:lnTo>
                    <a:lnTo>
                      <a:pt x="250" y="505"/>
                    </a:lnTo>
                    <a:lnTo>
                      <a:pt x="252" y="499"/>
                    </a:lnTo>
                    <a:lnTo>
                      <a:pt x="252" y="496"/>
                    </a:lnTo>
                    <a:lnTo>
                      <a:pt x="254" y="496"/>
                    </a:lnTo>
                    <a:lnTo>
                      <a:pt x="252" y="494"/>
                    </a:lnTo>
                    <a:lnTo>
                      <a:pt x="254" y="490"/>
                    </a:lnTo>
                    <a:lnTo>
                      <a:pt x="254" y="486"/>
                    </a:lnTo>
                    <a:lnTo>
                      <a:pt x="254" y="486"/>
                    </a:lnTo>
                    <a:lnTo>
                      <a:pt x="254" y="485"/>
                    </a:lnTo>
                    <a:lnTo>
                      <a:pt x="256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79"/>
                    </a:lnTo>
                    <a:lnTo>
                      <a:pt x="259" y="477"/>
                    </a:lnTo>
                    <a:lnTo>
                      <a:pt x="259" y="479"/>
                    </a:lnTo>
                    <a:lnTo>
                      <a:pt x="261" y="479"/>
                    </a:lnTo>
                    <a:lnTo>
                      <a:pt x="261" y="477"/>
                    </a:lnTo>
                    <a:lnTo>
                      <a:pt x="263" y="477"/>
                    </a:lnTo>
                    <a:lnTo>
                      <a:pt x="263" y="474"/>
                    </a:lnTo>
                    <a:lnTo>
                      <a:pt x="263" y="476"/>
                    </a:lnTo>
                    <a:lnTo>
                      <a:pt x="261" y="476"/>
                    </a:lnTo>
                    <a:lnTo>
                      <a:pt x="261" y="477"/>
                    </a:lnTo>
                    <a:lnTo>
                      <a:pt x="261" y="476"/>
                    </a:lnTo>
                    <a:lnTo>
                      <a:pt x="263" y="474"/>
                    </a:lnTo>
                    <a:lnTo>
                      <a:pt x="263" y="472"/>
                    </a:lnTo>
                    <a:lnTo>
                      <a:pt x="263" y="470"/>
                    </a:lnTo>
                    <a:lnTo>
                      <a:pt x="263" y="470"/>
                    </a:lnTo>
                    <a:lnTo>
                      <a:pt x="263" y="468"/>
                    </a:lnTo>
                    <a:lnTo>
                      <a:pt x="263" y="465"/>
                    </a:lnTo>
                    <a:lnTo>
                      <a:pt x="263" y="463"/>
                    </a:lnTo>
                    <a:lnTo>
                      <a:pt x="263" y="463"/>
                    </a:lnTo>
                    <a:lnTo>
                      <a:pt x="265" y="461"/>
                    </a:lnTo>
                    <a:lnTo>
                      <a:pt x="263" y="459"/>
                    </a:lnTo>
                    <a:lnTo>
                      <a:pt x="263" y="459"/>
                    </a:lnTo>
                    <a:lnTo>
                      <a:pt x="263" y="459"/>
                    </a:lnTo>
                    <a:lnTo>
                      <a:pt x="265" y="459"/>
                    </a:lnTo>
                    <a:lnTo>
                      <a:pt x="265" y="459"/>
                    </a:lnTo>
                    <a:lnTo>
                      <a:pt x="265" y="459"/>
                    </a:lnTo>
                    <a:lnTo>
                      <a:pt x="266" y="458"/>
                    </a:lnTo>
                    <a:lnTo>
                      <a:pt x="266" y="456"/>
                    </a:lnTo>
                    <a:lnTo>
                      <a:pt x="266" y="454"/>
                    </a:lnTo>
                    <a:lnTo>
                      <a:pt x="268" y="454"/>
                    </a:lnTo>
                    <a:lnTo>
                      <a:pt x="270" y="452"/>
                    </a:lnTo>
                    <a:lnTo>
                      <a:pt x="270" y="452"/>
                    </a:lnTo>
                    <a:lnTo>
                      <a:pt x="268" y="452"/>
                    </a:lnTo>
                    <a:lnTo>
                      <a:pt x="270" y="450"/>
                    </a:lnTo>
                    <a:lnTo>
                      <a:pt x="270" y="450"/>
                    </a:lnTo>
                    <a:lnTo>
                      <a:pt x="272" y="450"/>
                    </a:lnTo>
                    <a:lnTo>
                      <a:pt x="272" y="450"/>
                    </a:lnTo>
                    <a:lnTo>
                      <a:pt x="272" y="448"/>
                    </a:lnTo>
                    <a:lnTo>
                      <a:pt x="274" y="448"/>
                    </a:lnTo>
                    <a:lnTo>
                      <a:pt x="275" y="448"/>
                    </a:lnTo>
                    <a:lnTo>
                      <a:pt x="275" y="448"/>
                    </a:lnTo>
                    <a:lnTo>
                      <a:pt x="275" y="447"/>
                    </a:lnTo>
                    <a:lnTo>
                      <a:pt x="275" y="447"/>
                    </a:lnTo>
                    <a:lnTo>
                      <a:pt x="275" y="445"/>
                    </a:lnTo>
                    <a:lnTo>
                      <a:pt x="275" y="445"/>
                    </a:lnTo>
                    <a:lnTo>
                      <a:pt x="275" y="445"/>
                    </a:lnTo>
                    <a:lnTo>
                      <a:pt x="277" y="447"/>
                    </a:lnTo>
                    <a:lnTo>
                      <a:pt x="277" y="447"/>
                    </a:lnTo>
                    <a:lnTo>
                      <a:pt x="277" y="445"/>
                    </a:lnTo>
                    <a:lnTo>
                      <a:pt x="277" y="445"/>
                    </a:lnTo>
                    <a:lnTo>
                      <a:pt x="277" y="445"/>
                    </a:lnTo>
                    <a:lnTo>
                      <a:pt x="277" y="447"/>
                    </a:lnTo>
                    <a:lnTo>
                      <a:pt x="277" y="445"/>
                    </a:lnTo>
                    <a:lnTo>
                      <a:pt x="279" y="445"/>
                    </a:lnTo>
                    <a:lnTo>
                      <a:pt x="279" y="445"/>
                    </a:lnTo>
                    <a:lnTo>
                      <a:pt x="279" y="447"/>
                    </a:lnTo>
                    <a:lnTo>
                      <a:pt x="281" y="445"/>
                    </a:lnTo>
                    <a:lnTo>
                      <a:pt x="281" y="445"/>
                    </a:lnTo>
                    <a:lnTo>
                      <a:pt x="281" y="447"/>
                    </a:lnTo>
                    <a:lnTo>
                      <a:pt x="281" y="447"/>
                    </a:lnTo>
                    <a:lnTo>
                      <a:pt x="279" y="447"/>
                    </a:lnTo>
                    <a:lnTo>
                      <a:pt x="277" y="448"/>
                    </a:lnTo>
                    <a:lnTo>
                      <a:pt x="277" y="448"/>
                    </a:lnTo>
                    <a:lnTo>
                      <a:pt x="281" y="447"/>
                    </a:lnTo>
                    <a:lnTo>
                      <a:pt x="283" y="445"/>
                    </a:lnTo>
                    <a:lnTo>
                      <a:pt x="285" y="445"/>
                    </a:lnTo>
                    <a:lnTo>
                      <a:pt x="286" y="445"/>
                    </a:lnTo>
                    <a:lnTo>
                      <a:pt x="286" y="443"/>
                    </a:lnTo>
                    <a:lnTo>
                      <a:pt x="288" y="441"/>
                    </a:lnTo>
                    <a:lnTo>
                      <a:pt x="290" y="436"/>
                    </a:lnTo>
                    <a:lnTo>
                      <a:pt x="290" y="436"/>
                    </a:lnTo>
                    <a:lnTo>
                      <a:pt x="292" y="434"/>
                    </a:lnTo>
                    <a:lnTo>
                      <a:pt x="292" y="436"/>
                    </a:lnTo>
                    <a:lnTo>
                      <a:pt x="292" y="436"/>
                    </a:lnTo>
                    <a:lnTo>
                      <a:pt x="292" y="438"/>
                    </a:lnTo>
                    <a:lnTo>
                      <a:pt x="290" y="438"/>
                    </a:lnTo>
                    <a:lnTo>
                      <a:pt x="294" y="436"/>
                    </a:lnTo>
                    <a:lnTo>
                      <a:pt x="295" y="436"/>
                    </a:lnTo>
                    <a:lnTo>
                      <a:pt x="299" y="436"/>
                    </a:lnTo>
                    <a:lnTo>
                      <a:pt x="303" y="436"/>
                    </a:lnTo>
                    <a:lnTo>
                      <a:pt x="306" y="436"/>
                    </a:lnTo>
                    <a:lnTo>
                      <a:pt x="306" y="438"/>
                    </a:lnTo>
                    <a:lnTo>
                      <a:pt x="308" y="438"/>
                    </a:lnTo>
                    <a:lnTo>
                      <a:pt x="310" y="438"/>
                    </a:lnTo>
                    <a:lnTo>
                      <a:pt x="312" y="438"/>
                    </a:lnTo>
                    <a:lnTo>
                      <a:pt x="312" y="436"/>
                    </a:lnTo>
                    <a:lnTo>
                      <a:pt x="312" y="436"/>
                    </a:lnTo>
                    <a:lnTo>
                      <a:pt x="314" y="436"/>
                    </a:lnTo>
                    <a:lnTo>
                      <a:pt x="315" y="438"/>
                    </a:lnTo>
                    <a:lnTo>
                      <a:pt x="315" y="438"/>
                    </a:lnTo>
                    <a:lnTo>
                      <a:pt x="317" y="439"/>
                    </a:lnTo>
                    <a:lnTo>
                      <a:pt x="317" y="441"/>
                    </a:lnTo>
                    <a:lnTo>
                      <a:pt x="319" y="441"/>
                    </a:lnTo>
                    <a:lnTo>
                      <a:pt x="319" y="441"/>
                    </a:lnTo>
                    <a:lnTo>
                      <a:pt x="321" y="443"/>
                    </a:lnTo>
                    <a:lnTo>
                      <a:pt x="323" y="441"/>
                    </a:lnTo>
                    <a:lnTo>
                      <a:pt x="323" y="443"/>
                    </a:lnTo>
                    <a:lnTo>
                      <a:pt x="323" y="441"/>
                    </a:lnTo>
                    <a:lnTo>
                      <a:pt x="324" y="441"/>
                    </a:lnTo>
                    <a:lnTo>
                      <a:pt x="324" y="443"/>
                    </a:lnTo>
                    <a:lnTo>
                      <a:pt x="326" y="441"/>
                    </a:lnTo>
                    <a:lnTo>
                      <a:pt x="328" y="441"/>
                    </a:lnTo>
                    <a:lnTo>
                      <a:pt x="328" y="439"/>
                    </a:lnTo>
                    <a:lnTo>
                      <a:pt x="328" y="439"/>
                    </a:lnTo>
                    <a:lnTo>
                      <a:pt x="328" y="441"/>
                    </a:lnTo>
                    <a:lnTo>
                      <a:pt x="330" y="441"/>
                    </a:lnTo>
                    <a:lnTo>
                      <a:pt x="332" y="445"/>
                    </a:lnTo>
                    <a:lnTo>
                      <a:pt x="332" y="445"/>
                    </a:lnTo>
                    <a:lnTo>
                      <a:pt x="332" y="443"/>
                    </a:lnTo>
                    <a:lnTo>
                      <a:pt x="333" y="443"/>
                    </a:lnTo>
                    <a:lnTo>
                      <a:pt x="332" y="441"/>
                    </a:lnTo>
                    <a:lnTo>
                      <a:pt x="332" y="441"/>
                    </a:lnTo>
                    <a:lnTo>
                      <a:pt x="330" y="439"/>
                    </a:lnTo>
                    <a:lnTo>
                      <a:pt x="330" y="438"/>
                    </a:lnTo>
                    <a:lnTo>
                      <a:pt x="332" y="438"/>
                    </a:lnTo>
                    <a:lnTo>
                      <a:pt x="333" y="436"/>
                    </a:lnTo>
                    <a:lnTo>
                      <a:pt x="335" y="434"/>
                    </a:lnTo>
                    <a:lnTo>
                      <a:pt x="333" y="432"/>
                    </a:lnTo>
                    <a:lnTo>
                      <a:pt x="332" y="434"/>
                    </a:lnTo>
                    <a:lnTo>
                      <a:pt x="332" y="434"/>
                    </a:lnTo>
                    <a:lnTo>
                      <a:pt x="330" y="434"/>
                    </a:lnTo>
                    <a:lnTo>
                      <a:pt x="330" y="432"/>
                    </a:lnTo>
                    <a:lnTo>
                      <a:pt x="330" y="432"/>
                    </a:lnTo>
                    <a:lnTo>
                      <a:pt x="328" y="434"/>
                    </a:lnTo>
                    <a:lnTo>
                      <a:pt x="328" y="434"/>
                    </a:lnTo>
                    <a:lnTo>
                      <a:pt x="326" y="432"/>
                    </a:lnTo>
                    <a:lnTo>
                      <a:pt x="328" y="430"/>
                    </a:lnTo>
                    <a:lnTo>
                      <a:pt x="330" y="430"/>
                    </a:lnTo>
                    <a:lnTo>
                      <a:pt x="332" y="430"/>
                    </a:lnTo>
                    <a:lnTo>
                      <a:pt x="332" y="432"/>
                    </a:lnTo>
                    <a:lnTo>
                      <a:pt x="335" y="430"/>
                    </a:lnTo>
                    <a:lnTo>
                      <a:pt x="335" y="430"/>
                    </a:lnTo>
                    <a:lnTo>
                      <a:pt x="337" y="430"/>
                    </a:lnTo>
                    <a:lnTo>
                      <a:pt x="342" y="430"/>
                    </a:lnTo>
                    <a:lnTo>
                      <a:pt x="342" y="430"/>
                    </a:lnTo>
                    <a:lnTo>
                      <a:pt x="344" y="430"/>
                    </a:lnTo>
                    <a:lnTo>
                      <a:pt x="346" y="427"/>
                    </a:lnTo>
                    <a:lnTo>
                      <a:pt x="346" y="427"/>
                    </a:lnTo>
                    <a:lnTo>
                      <a:pt x="346" y="429"/>
                    </a:lnTo>
                    <a:lnTo>
                      <a:pt x="346" y="430"/>
                    </a:lnTo>
                    <a:lnTo>
                      <a:pt x="346" y="430"/>
                    </a:lnTo>
                    <a:lnTo>
                      <a:pt x="346" y="432"/>
                    </a:lnTo>
                    <a:lnTo>
                      <a:pt x="346" y="432"/>
                    </a:lnTo>
                    <a:lnTo>
                      <a:pt x="346" y="432"/>
                    </a:lnTo>
                    <a:lnTo>
                      <a:pt x="350" y="430"/>
                    </a:lnTo>
                    <a:lnTo>
                      <a:pt x="352" y="430"/>
                    </a:lnTo>
                    <a:lnTo>
                      <a:pt x="352" y="430"/>
                    </a:lnTo>
                    <a:lnTo>
                      <a:pt x="353" y="430"/>
                    </a:lnTo>
                    <a:lnTo>
                      <a:pt x="353" y="430"/>
                    </a:lnTo>
                    <a:lnTo>
                      <a:pt x="352" y="430"/>
                    </a:lnTo>
                    <a:lnTo>
                      <a:pt x="353" y="430"/>
                    </a:lnTo>
                    <a:lnTo>
                      <a:pt x="357" y="430"/>
                    </a:lnTo>
                    <a:lnTo>
                      <a:pt x="359" y="430"/>
                    </a:lnTo>
                    <a:lnTo>
                      <a:pt x="359" y="430"/>
                    </a:lnTo>
                    <a:lnTo>
                      <a:pt x="359" y="430"/>
                    </a:lnTo>
                    <a:lnTo>
                      <a:pt x="359" y="430"/>
                    </a:lnTo>
                    <a:lnTo>
                      <a:pt x="359" y="432"/>
                    </a:lnTo>
                    <a:lnTo>
                      <a:pt x="359" y="432"/>
                    </a:lnTo>
                    <a:lnTo>
                      <a:pt x="361" y="432"/>
                    </a:lnTo>
                    <a:lnTo>
                      <a:pt x="362" y="436"/>
                    </a:lnTo>
                    <a:lnTo>
                      <a:pt x="364" y="436"/>
                    </a:lnTo>
                    <a:lnTo>
                      <a:pt x="364" y="438"/>
                    </a:lnTo>
                    <a:lnTo>
                      <a:pt x="364" y="439"/>
                    </a:lnTo>
                    <a:lnTo>
                      <a:pt x="366" y="438"/>
                    </a:lnTo>
                    <a:lnTo>
                      <a:pt x="368" y="438"/>
                    </a:lnTo>
                    <a:lnTo>
                      <a:pt x="371" y="436"/>
                    </a:lnTo>
                    <a:lnTo>
                      <a:pt x="371" y="436"/>
                    </a:lnTo>
                    <a:lnTo>
                      <a:pt x="371" y="436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6"/>
                    </a:lnTo>
                    <a:lnTo>
                      <a:pt x="375" y="436"/>
                    </a:lnTo>
                    <a:lnTo>
                      <a:pt x="377" y="436"/>
                    </a:lnTo>
                    <a:lnTo>
                      <a:pt x="377" y="438"/>
                    </a:lnTo>
                    <a:lnTo>
                      <a:pt x="379" y="439"/>
                    </a:lnTo>
                    <a:lnTo>
                      <a:pt x="379" y="439"/>
                    </a:lnTo>
                    <a:lnTo>
                      <a:pt x="379" y="441"/>
                    </a:lnTo>
                    <a:lnTo>
                      <a:pt x="379" y="441"/>
                    </a:lnTo>
                    <a:lnTo>
                      <a:pt x="379" y="443"/>
                    </a:lnTo>
                    <a:lnTo>
                      <a:pt x="381" y="445"/>
                    </a:lnTo>
                    <a:lnTo>
                      <a:pt x="382" y="445"/>
                    </a:lnTo>
                    <a:lnTo>
                      <a:pt x="382" y="445"/>
                    </a:lnTo>
                    <a:lnTo>
                      <a:pt x="382" y="447"/>
                    </a:lnTo>
                    <a:lnTo>
                      <a:pt x="381" y="450"/>
                    </a:lnTo>
                    <a:lnTo>
                      <a:pt x="379" y="456"/>
                    </a:lnTo>
                    <a:lnTo>
                      <a:pt x="379" y="456"/>
                    </a:lnTo>
                    <a:lnTo>
                      <a:pt x="379" y="458"/>
                    </a:lnTo>
                    <a:lnTo>
                      <a:pt x="379" y="458"/>
                    </a:lnTo>
                    <a:lnTo>
                      <a:pt x="381" y="456"/>
                    </a:lnTo>
                    <a:lnTo>
                      <a:pt x="381" y="458"/>
                    </a:lnTo>
                    <a:lnTo>
                      <a:pt x="381" y="458"/>
                    </a:lnTo>
                    <a:lnTo>
                      <a:pt x="379" y="459"/>
                    </a:lnTo>
                    <a:lnTo>
                      <a:pt x="379" y="461"/>
                    </a:lnTo>
                    <a:lnTo>
                      <a:pt x="379" y="463"/>
                    </a:lnTo>
                    <a:lnTo>
                      <a:pt x="379" y="465"/>
                    </a:lnTo>
                    <a:lnTo>
                      <a:pt x="381" y="468"/>
                    </a:lnTo>
                    <a:lnTo>
                      <a:pt x="382" y="468"/>
                    </a:lnTo>
                    <a:lnTo>
                      <a:pt x="382" y="470"/>
                    </a:lnTo>
                    <a:lnTo>
                      <a:pt x="382" y="470"/>
                    </a:lnTo>
                    <a:lnTo>
                      <a:pt x="382" y="472"/>
                    </a:lnTo>
                    <a:lnTo>
                      <a:pt x="382" y="472"/>
                    </a:lnTo>
                    <a:lnTo>
                      <a:pt x="382" y="474"/>
                    </a:lnTo>
                    <a:lnTo>
                      <a:pt x="382" y="476"/>
                    </a:lnTo>
                    <a:lnTo>
                      <a:pt x="382" y="477"/>
                    </a:lnTo>
                    <a:lnTo>
                      <a:pt x="382" y="477"/>
                    </a:lnTo>
                    <a:lnTo>
                      <a:pt x="384" y="477"/>
                    </a:lnTo>
                    <a:lnTo>
                      <a:pt x="384" y="479"/>
                    </a:lnTo>
                    <a:lnTo>
                      <a:pt x="386" y="483"/>
                    </a:lnTo>
                    <a:lnTo>
                      <a:pt x="384" y="485"/>
                    </a:lnTo>
                    <a:lnTo>
                      <a:pt x="384" y="485"/>
                    </a:lnTo>
                    <a:lnTo>
                      <a:pt x="386" y="486"/>
                    </a:lnTo>
                    <a:lnTo>
                      <a:pt x="388" y="486"/>
                    </a:lnTo>
                    <a:lnTo>
                      <a:pt x="388" y="485"/>
                    </a:lnTo>
                    <a:lnTo>
                      <a:pt x="391" y="485"/>
                    </a:lnTo>
                    <a:lnTo>
                      <a:pt x="391" y="485"/>
                    </a:lnTo>
                    <a:lnTo>
                      <a:pt x="393" y="485"/>
                    </a:lnTo>
                    <a:lnTo>
                      <a:pt x="393" y="483"/>
                    </a:lnTo>
                    <a:lnTo>
                      <a:pt x="393" y="479"/>
                    </a:lnTo>
                    <a:lnTo>
                      <a:pt x="395" y="477"/>
                    </a:lnTo>
                    <a:lnTo>
                      <a:pt x="397" y="474"/>
                    </a:lnTo>
                    <a:lnTo>
                      <a:pt x="397" y="470"/>
                    </a:lnTo>
                    <a:lnTo>
                      <a:pt x="397" y="468"/>
                    </a:lnTo>
                    <a:lnTo>
                      <a:pt x="397" y="461"/>
                    </a:lnTo>
                    <a:lnTo>
                      <a:pt x="397" y="458"/>
                    </a:lnTo>
                    <a:lnTo>
                      <a:pt x="397" y="456"/>
                    </a:lnTo>
                    <a:lnTo>
                      <a:pt x="397" y="454"/>
                    </a:lnTo>
                    <a:lnTo>
                      <a:pt x="397" y="452"/>
                    </a:lnTo>
                    <a:lnTo>
                      <a:pt x="397" y="450"/>
                    </a:lnTo>
                    <a:lnTo>
                      <a:pt x="395" y="445"/>
                    </a:lnTo>
                    <a:lnTo>
                      <a:pt x="395" y="438"/>
                    </a:lnTo>
                    <a:lnTo>
                      <a:pt x="395" y="430"/>
                    </a:lnTo>
                    <a:lnTo>
                      <a:pt x="397" y="430"/>
                    </a:lnTo>
                    <a:lnTo>
                      <a:pt x="397" y="427"/>
                    </a:lnTo>
                    <a:lnTo>
                      <a:pt x="397" y="427"/>
                    </a:lnTo>
                    <a:lnTo>
                      <a:pt x="399" y="425"/>
                    </a:lnTo>
                    <a:lnTo>
                      <a:pt x="400" y="423"/>
                    </a:lnTo>
                    <a:lnTo>
                      <a:pt x="402" y="418"/>
                    </a:lnTo>
                    <a:lnTo>
                      <a:pt x="404" y="418"/>
                    </a:lnTo>
                    <a:lnTo>
                      <a:pt x="404" y="416"/>
                    </a:lnTo>
                    <a:lnTo>
                      <a:pt x="404" y="416"/>
                    </a:lnTo>
                    <a:lnTo>
                      <a:pt x="406" y="416"/>
                    </a:lnTo>
                    <a:lnTo>
                      <a:pt x="406" y="416"/>
                    </a:lnTo>
                    <a:lnTo>
                      <a:pt x="408" y="414"/>
                    </a:lnTo>
                    <a:lnTo>
                      <a:pt x="408" y="414"/>
                    </a:lnTo>
                    <a:lnTo>
                      <a:pt x="406" y="412"/>
                    </a:lnTo>
                    <a:lnTo>
                      <a:pt x="406" y="412"/>
                    </a:lnTo>
                    <a:lnTo>
                      <a:pt x="408" y="412"/>
                    </a:lnTo>
                    <a:lnTo>
                      <a:pt x="409" y="412"/>
                    </a:lnTo>
                    <a:lnTo>
                      <a:pt x="411" y="412"/>
                    </a:lnTo>
                    <a:lnTo>
                      <a:pt x="411" y="412"/>
                    </a:lnTo>
                    <a:lnTo>
                      <a:pt x="417" y="409"/>
                    </a:lnTo>
                    <a:lnTo>
                      <a:pt x="417" y="409"/>
                    </a:lnTo>
                    <a:lnTo>
                      <a:pt x="417" y="409"/>
                    </a:lnTo>
                    <a:lnTo>
                      <a:pt x="419" y="409"/>
                    </a:lnTo>
                    <a:lnTo>
                      <a:pt x="420" y="407"/>
                    </a:lnTo>
                    <a:lnTo>
                      <a:pt x="420" y="407"/>
                    </a:lnTo>
                    <a:lnTo>
                      <a:pt x="420" y="405"/>
                    </a:lnTo>
                    <a:lnTo>
                      <a:pt x="420" y="405"/>
                    </a:lnTo>
                    <a:lnTo>
                      <a:pt x="422" y="403"/>
                    </a:lnTo>
                    <a:lnTo>
                      <a:pt x="424" y="403"/>
                    </a:lnTo>
                    <a:lnTo>
                      <a:pt x="424" y="401"/>
                    </a:lnTo>
                    <a:lnTo>
                      <a:pt x="428" y="400"/>
                    </a:lnTo>
                    <a:lnTo>
                      <a:pt x="428" y="400"/>
                    </a:lnTo>
                    <a:lnTo>
                      <a:pt x="428" y="400"/>
                    </a:lnTo>
                    <a:lnTo>
                      <a:pt x="431" y="400"/>
                    </a:lnTo>
                    <a:lnTo>
                      <a:pt x="433" y="398"/>
                    </a:lnTo>
                    <a:lnTo>
                      <a:pt x="433" y="398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7" y="394"/>
                    </a:lnTo>
                    <a:lnTo>
                      <a:pt x="438" y="394"/>
                    </a:lnTo>
                    <a:lnTo>
                      <a:pt x="440" y="392"/>
                    </a:lnTo>
                    <a:lnTo>
                      <a:pt x="444" y="392"/>
                    </a:lnTo>
                    <a:lnTo>
                      <a:pt x="446" y="391"/>
                    </a:lnTo>
                    <a:lnTo>
                      <a:pt x="448" y="391"/>
                    </a:lnTo>
                    <a:lnTo>
                      <a:pt x="448" y="391"/>
                    </a:lnTo>
                    <a:lnTo>
                      <a:pt x="446" y="389"/>
                    </a:lnTo>
                    <a:lnTo>
                      <a:pt x="446" y="391"/>
                    </a:lnTo>
                    <a:lnTo>
                      <a:pt x="446" y="389"/>
                    </a:lnTo>
                    <a:lnTo>
                      <a:pt x="446" y="389"/>
                    </a:lnTo>
                    <a:lnTo>
                      <a:pt x="446" y="387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5"/>
                    </a:lnTo>
                    <a:lnTo>
                      <a:pt x="446" y="385"/>
                    </a:lnTo>
                    <a:lnTo>
                      <a:pt x="448" y="385"/>
                    </a:lnTo>
                    <a:lnTo>
                      <a:pt x="448" y="385"/>
                    </a:lnTo>
                    <a:lnTo>
                      <a:pt x="448" y="385"/>
                    </a:lnTo>
                    <a:lnTo>
                      <a:pt x="449" y="385"/>
                    </a:lnTo>
                    <a:lnTo>
                      <a:pt x="451" y="385"/>
                    </a:lnTo>
                    <a:lnTo>
                      <a:pt x="451" y="385"/>
                    </a:lnTo>
                    <a:lnTo>
                      <a:pt x="453" y="383"/>
                    </a:lnTo>
                    <a:lnTo>
                      <a:pt x="453" y="383"/>
                    </a:lnTo>
                    <a:lnTo>
                      <a:pt x="455" y="382"/>
                    </a:lnTo>
                    <a:lnTo>
                      <a:pt x="455" y="382"/>
                    </a:lnTo>
                    <a:lnTo>
                      <a:pt x="455" y="380"/>
                    </a:lnTo>
                    <a:lnTo>
                      <a:pt x="453" y="382"/>
                    </a:lnTo>
                    <a:lnTo>
                      <a:pt x="453" y="382"/>
                    </a:lnTo>
                    <a:lnTo>
                      <a:pt x="453" y="382"/>
                    </a:lnTo>
                    <a:lnTo>
                      <a:pt x="453" y="380"/>
                    </a:lnTo>
                    <a:lnTo>
                      <a:pt x="449" y="380"/>
                    </a:lnTo>
                    <a:lnTo>
                      <a:pt x="448" y="380"/>
                    </a:lnTo>
                    <a:lnTo>
                      <a:pt x="448" y="380"/>
                    </a:lnTo>
                    <a:lnTo>
                      <a:pt x="449" y="376"/>
                    </a:lnTo>
                    <a:lnTo>
                      <a:pt x="449" y="376"/>
                    </a:lnTo>
                    <a:lnTo>
                      <a:pt x="449" y="378"/>
                    </a:lnTo>
                    <a:lnTo>
                      <a:pt x="449" y="380"/>
                    </a:lnTo>
                    <a:lnTo>
                      <a:pt x="449" y="380"/>
                    </a:lnTo>
                    <a:lnTo>
                      <a:pt x="453" y="378"/>
                    </a:lnTo>
                    <a:lnTo>
                      <a:pt x="453" y="378"/>
                    </a:lnTo>
                    <a:lnTo>
                      <a:pt x="453" y="378"/>
                    </a:lnTo>
                    <a:lnTo>
                      <a:pt x="453" y="378"/>
                    </a:lnTo>
                    <a:lnTo>
                      <a:pt x="455" y="378"/>
                    </a:lnTo>
                    <a:lnTo>
                      <a:pt x="455" y="378"/>
                    </a:lnTo>
                    <a:lnTo>
                      <a:pt x="455" y="376"/>
                    </a:lnTo>
                    <a:lnTo>
                      <a:pt x="455" y="376"/>
                    </a:lnTo>
                    <a:lnTo>
                      <a:pt x="457" y="372"/>
                    </a:lnTo>
                    <a:lnTo>
                      <a:pt x="457" y="371"/>
                    </a:lnTo>
                    <a:lnTo>
                      <a:pt x="455" y="371"/>
                    </a:lnTo>
                    <a:lnTo>
                      <a:pt x="453" y="371"/>
                    </a:lnTo>
                    <a:lnTo>
                      <a:pt x="453" y="371"/>
                    </a:lnTo>
                    <a:lnTo>
                      <a:pt x="453" y="371"/>
                    </a:lnTo>
                    <a:lnTo>
                      <a:pt x="453" y="369"/>
                    </a:lnTo>
                    <a:lnTo>
                      <a:pt x="453" y="369"/>
                    </a:lnTo>
                    <a:lnTo>
                      <a:pt x="453" y="369"/>
                    </a:lnTo>
                    <a:lnTo>
                      <a:pt x="455" y="369"/>
                    </a:lnTo>
                    <a:lnTo>
                      <a:pt x="455" y="369"/>
                    </a:lnTo>
                    <a:lnTo>
                      <a:pt x="453" y="367"/>
                    </a:lnTo>
                    <a:lnTo>
                      <a:pt x="453" y="367"/>
                    </a:lnTo>
                    <a:lnTo>
                      <a:pt x="455" y="367"/>
                    </a:lnTo>
                    <a:lnTo>
                      <a:pt x="455" y="367"/>
                    </a:lnTo>
                    <a:lnTo>
                      <a:pt x="455" y="367"/>
                    </a:lnTo>
                    <a:lnTo>
                      <a:pt x="455" y="365"/>
                    </a:lnTo>
                    <a:lnTo>
                      <a:pt x="455" y="363"/>
                    </a:lnTo>
                    <a:lnTo>
                      <a:pt x="455" y="363"/>
                    </a:lnTo>
                    <a:lnTo>
                      <a:pt x="455" y="363"/>
                    </a:lnTo>
                    <a:lnTo>
                      <a:pt x="455" y="363"/>
                    </a:lnTo>
                    <a:lnTo>
                      <a:pt x="457" y="362"/>
                    </a:lnTo>
                    <a:lnTo>
                      <a:pt x="457" y="360"/>
                    </a:lnTo>
                    <a:lnTo>
                      <a:pt x="457" y="360"/>
                    </a:lnTo>
                    <a:lnTo>
                      <a:pt x="455" y="358"/>
                    </a:lnTo>
                    <a:lnTo>
                      <a:pt x="453" y="358"/>
                    </a:lnTo>
                    <a:lnTo>
                      <a:pt x="453" y="356"/>
                    </a:lnTo>
                    <a:lnTo>
                      <a:pt x="451" y="356"/>
                    </a:lnTo>
                    <a:lnTo>
                      <a:pt x="451" y="354"/>
                    </a:lnTo>
                    <a:lnTo>
                      <a:pt x="451" y="354"/>
                    </a:lnTo>
                    <a:lnTo>
                      <a:pt x="451" y="353"/>
                    </a:lnTo>
                    <a:lnTo>
                      <a:pt x="453" y="353"/>
                    </a:lnTo>
                    <a:lnTo>
                      <a:pt x="453" y="354"/>
                    </a:lnTo>
                    <a:lnTo>
                      <a:pt x="451" y="354"/>
                    </a:lnTo>
                    <a:lnTo>
                      <a:pt x="451" y="354"/>
                    </a:lnTo>
                    <a:lnTo>
                      <a:pt x="453" y="356"/>
                    </a:lnTo>
                    <a:lnTo>
                      <a:pt x="453" y="356"/>
                    </a:lnTo>
                    <a:lnTo>
                      <a:pt x="455" y="356"/>
                    </a:lnTo>
                    <a:lnTo>
                      <a:pt x="455" y="356"/>
                    </a:lnTo>
                    <a:lnTo>
                      <a:pt x="457" y="358"/>
                    </a:lnTo>
                    <a:lnTo>
                      <a:pt x="457" y="358"/>
                    </a:lnTo>
                    <a:lnTo>
                      <a:pt x="457" y="358"/>
                    </a:lnTo>
                    <a:lnTo>
                      <a:pt x="457" y="356"/>
                    </a:lnTo>
                    <a:lnTo>
                      <a:pt x="457" y="356"/>
                    </a:lnTo>
                    <a:lnTo>
                      <a:pt x="457" y="354"/>
                    </a:lnTo>
                    <a:lnTo>
                      <a:pt x="457" y="354"/>
                    </a:lnTo>
                    <a:lnTo>
                      <a:pt x="457" y="353"/>
                    </a:lnTo>
                    <a:lnTo>
                      <a:pt x="458" y="349"/>
                    </a:lnTo>
                    <a:lnTo>
                      <a:pt x="458" y="347"/>
                    </a:lnTo>
                    <a:lnTo>
                      <a:pt x="460" y="347"/>
                    </a:lnTo>
                    <a:lnTo>
                      <a:pt x="462" y="345"/>
                    </a:lnTo>
                    <a:lnTo>
                      <a:pt x="464" y="345"/>
                    </a:lnTo>
                    <a:lnTo>
                      <a:pt x="464" y="344"/>
                    </a:lnTo>
                    <a:lnTo>
                      <a:pt x="464" y="344"/>
                    </a:lnTo>
                    <a:lnTo>
                      <a:pt x="464" y="345"/>
                    </a:lnTo>
                    <a:lnTo>
                      <a:pt x="464" y="345"/>
                    </a:lnTo>
                    <a:lnTo>
                      <a:pt x="464" y="345"/>
                    </a:lnTo>
                    <a:lnTo>
                      <a:pt x="462" y="347"/>
                    </a:lnTo>
                    <a:lnTo>
                      <a:pt x="462" y="347"/>
                    </a:lnTo>
                    <a:lnTo>
                      <a:pt x="462" y="349"/>
                    </a:lnTo>
                    <a:lnTo>
                      <a:pt x="462" y="349"/>
                    </a:lnTo>
                    <a:lnTo>
                      <a:pt x="462" y="349"/>
                    </a:lnTo>
                    <a:lnTo>
                      <a:pt x="460" y="351"/>
                    </a:lnTo>
                    <a:lnTo>
                      <a:pt x="460" y="351"/>
                    </a:lnTo>
                    <a:lnTo>
                      <a:pt x="460" y="351"/>
                    </a:lnTo>
                    <a:lnTo>
                      <a:pt x="462" y="351"/>
                    </a:lnTo>
                    <a:lnTo>
                      <a:pt x="460" y="353"/>
                    </a:lnTo>
                    <a:lnTo>
                      <a:pt x="460" y="353"/>
                    </a:lnTo>
                    <a:lnTo>
                      <a:pt x="460" y="353"/>
                    </a:lnTo>
                    <a:lnTo>
                      <a:pt x="458" y="354"/>
                    </a:lnTo>
                    <a:lnTo>
                      <a:pt x="458" y="354"/>
                    </a:lnTo>
                    <a:lnTo>
                      <a:pt x="458" y="356"/>
                    </a:lnTo>
                    <a:lnTo>
                      <a:pt x="458" y="356"/>
                    </a:lnTo>
                    <a:lnTo>
                      <a:pt x="460" y="356"/>
                    </a:lnTo>
                    <a:lnTo>
                      <a:pt x="460" y="358"/>
                    </a:lnTo>
                    <a:lnTo>
                      <a:pt x="462" y="358"/>
                    </a:lnTo>
                    <a:lnTo>
                      <a:pt x="460" y="360"/>
                    </a:lnTo>
                    <a:lnTo>
                      <a:pt x="460" y="360"/>
                    </a:lnTo>
                    <a:lnTo>
                      <a:pt x="462" y="360"/>
                    </a:lnTo>
                    <a:lnTo>
                      <a:pt x="462" y="362"/>
                    </a:lnTo>
                    <a:lnTo>
                      <a:pt x="460" y="362"/>
                    </a:lnTo>
                    <a:lnTo>
                      <a:pt x="460" y="362"/>
                    </a:lnTo>
                    <a:lnTo>
                      <a:pt x="457" y="365"/>
                    </a:lnTo>
                    <a:lnTo>
                      <a:pt x="457" y="367"/>
                    </a:lnTo>
                    <a:lnTo>
                      <a:pt x="457" y="367"/>
                    </a:lnTo>
                    <a:lnTo>
                      <a:pt x="457" y="369"/>
                    </a:lnTo>
                    <a:lnTo>
                      <a:pt x="458" y="369"/>
                    </a:lnTo>
                    <a:lnTo>
                      <a:pt x="458" y="367"/>
                    </a:lnTo>
                    <a:lnTo>
                      <a:pt x="458" y="367"/>
                    </a:lnTo>
                    <a:lnTo>
                      <a:pt x="462" y="363"/>
                    </a:lnTo>
                    <a:lnTo>
                      <a:pt x="464" y="360"/>
                    </a:lnTo>
                    <a:lnTo>
                      <a:pt x="466" y="358"/>
                    </a:lnTo>
                    <a:lnTo>
                      <a:pt x="466" y="356"/>
                    </a:lnTo>
                    <a:lnTo>
                      <a:pt x="467" y="356"/>
                    </a:lnTo>
                    <a:lnTo>
                      <a:pt x="467" y="354"/>
                    </a:lnTo>
                    <a:lnTo>
                      <a:pt x="467" y="353"/>
                    </a:lnTo>
                    <a:lnTo>
                      <a:pt x="467" y="351"/>
                    </a:lnTo>
                    <a:lnTo>
                      <a:pt x="466" y="347"/>
                    </a:lnTo>
                    <a:lnTo>
                      <a:pt x="466" y="345"/>
                    </a:lnTo>
                    <a:lnTo>
                      <a:pt x="467" y="345"/>
                    </a:lnTo>
                    <a:lnTo>
                      <a:pt x="467" y="345"/>
                    </a:lnTo>
                    <a:lnTo>
                      <a:pt x="469" y="347"/>
                    </a:lnTo>
                    <a:lnTo>
                      <a:pt x="469" y="347"/>
                    </a:lnTo>
                    <a:lnTo>
                      <a:pt x="469" y="349"/>
                    </a:lnTo>
                    <a:lnTo>
                      <a:pt x="471" y="349"/>
                    </a:lnTo>
                    <a:lnTo>
                      <a:pt x="471" y="351"/>
                    </a:lnTo>
                    <a:lnTo>
                      <a:pt x="471" y="351"/>
                    </a:lnTo>
                    <a:lnTo>
                      <a:pt x="471" y="349"/>
                    </a:lnTo>
                    <a:lnTo>
                      <a:pt x="475" y="347"/>
                    </a:lnTo>
                    <a:lnTo>
                      <a:pt x="475" y="345"/>
                    </a:lnTo>
                    <a:lnTo>
                      <a:pt x="476" y="345"/>
                    </a:lnTo>
                    <a:lnTo>
                      <a:pt x="476" y="345"/>
                    </a:lnTo>
                    <a:lnTo>
                      <a:pt x="476" y="344"/>
                    </a:lnTo>
                    <a:lnTo>
                      <a:pt x="478" y="344"/>
                    </a:lnTo>
                    <a:lnTo>
                      <a:pt x="478" y="342"/>
                    </a:lnTo>
                    <a:lnTo>
                      <a:pt x="480" y="342"/>
                    </a:lnTo>
                    <a:lnTo>
                      <a:pt x="480" y="342"/>
                    </a:lnTo>
                    <a:lnTo>
                      <a:pt x="480" y="338"/>
                    </a:lnTo>
                    <a:lnTo>
                      <a:pt x="482" y="338"/>
                    </a:lnTo>
                    <a:lnTo>
                      <a:pt x="482" y="338"/>
                    </a:lnTo>
                    <a:lnTo>
                      <a:pt x="480" y="336"/>
                    </a:lnTo>
                    <a:lnTo>
                      <a:pt x="480" y="336"/>
                    </a:lnTo>
                    <a:lnTo>
                      <a:pt x="480" y="336"/>
                    </a:lnTo>
                    <a:lnTo>
                      <a:pt x="480" y="334"/>
                    </a:lnTo>
                    <a:lnTo>
                      <a:pt x="482" y="334"/>
                    </a:lnTo>
                    <a:lnTo>
                      <a:pt x="482" y="334"/>
                    </a:lnTo>
                    <a:lnTo>
                      <a:pt x="484" y="333"/>
                    </a:lnTo>
                    <a:lnTo>
                      <a:pt x="486" y="333"/>
                    </a:lnTo>
                    <a:lnTo>
                      <a:pt x="486" y="331"/>
                    </a:lnTo>
                    <a:lnTo>
                      <a:pt x="487" y="331"/>
                    </a:lnTo>
                    <a:lnTo>
                      <a:pt x="489" y="329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93" y="329"/>
                    </a:lnTo>
                    <a:lnTo>
                      <a:pt x="495" y="329"/>
                    </a:lnTo>
                    <a:lnTo>
                      <a:pt x="496" y="329"/>
                    </a:lnTo>
                    <a:lnTo>
                      <a:pt x="500" y="329"/>
                    </a:lnTo>
                    <a:lnTo>
                      <a:pt x="502" y="327"/>
                    </a:lnTo>
                    <a:lnTo>
                      <a:pt x="504" y="327"/>
                    </a:lnTo>
                    <a:lnTo>
                      <a:pt x="504" y="327"/>
                    </a:lnTo>
                    <a:lnTo>
                      <a:pt x="505" y="325"/>
                    </a:lnTo>
                    <a:lnTo>
                      <a:pt x="505" y="325"/>
                    </a:lnTo>
                    <a:lnTo>
                      <a:pt x="505" y="327"/>
                    </a:lnTo>
                    <a:lnTo>
                      <a:pt x="507" y="327"/>
                    </a:lnTo>
                    <a:lnTo>
                      <a:pt x="507" y="327"/>
                    </a:lnTo>
                    <a:lnTo>
                      <a:pt x="509" y="325"/>
                    </a:lnTo>
                    <a:lnTo>
                      <a:pt x="511" y="325"/>
                    </a:lnTo>
                    <a:lnTo>
                      <a:pt x="511" y="327"/>
                    </a:lnTo>
                    <a:lnTo>
                      <a:pt x="511" y="327"/>
                    </a:lnTo>
                    <a:lnTo>
                      <a:pt x="513" y="325"/>
                    </a:lnTo>
                    <a:lnTo>
                      <a:pt x="513" y="325"/>
                    </a:lnTo>
                    <a:lnTo>
                      <a:pt x="514" y="325"/>
                    </a:lnTo>
                    <a:lnTo>
                      <a:pt x="516" y="325"/>
                    </a:lnTo>
                    <a:lnTo>
                      <a:pt x="516" y="324"/>
                    </a:lnTo>
                    <a:lnTo>
                      <a:pt x="516" y="324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3" y="325"/>
                    </a:lnTo>
                    <a:lnTo>
                      <a:pt x="513" y="325"/>
                    </a:lnTo>
                    <a:lnTo>
                      <a:pt x="511" y="324"/>
                    </a:lnTo>
                    <a:lnTo>
                      <a:pt x="511" y="322"/>
                    </a:lnTo>
                    <a:lnTo>
                      <a:pt x="511" y="322"/>
                    </a:lnTo>
                    <a:lnTo>
                      <a:pt x="511" y="320"/>
                    </a:lnTo>
                    <a:lnTo>
                      <a:pt x="511" y="320"/>
                    </a:lnTo>
                    <a:lnTo>
                      <a:pt x="509" y="320"/>
                    </a:lnTo>
                    <a:lnTo>
                      <a:pt x="511" y="318"/>
                    </a:lnTo>
                    <a:lnTo>
                      <a:pt x="511" y="318"/>
                    </a:lnTo>
                    <a:lnTo>
                      <a:pt x="513" y="316"/>
                    </a:lnTo>
                    <a:lnTo>
                      <a:pt x="513" y="316"/>
                    </a:lnTo>
                    <a:lnTo>
                      <a:pt x="513" y="315"/>
                    </a:lnTo>
                    <a:lnTo>
                      <a:pt x="513" y="313"/>
                    </a:lnTo>
                    <a:lnTo>
                      <a:pt x="513" y="311"/>
                    </a:lnTo>
                    <a:lnTo>
                      <a:pt x="516" y="311"/>
                    </a:lnTo>
                    <a:lnTo>
                      <a:pt x="518" y="307"/>
                    </a:lnTo>
                    <a:lnTo>
                      <a:pt x="518" y="307"/>
                    </a:lnTo>
                    <a:lnTo>
                      <a:pt x="520" y="306"/>
                    </a:lnTo>
                    <a:lnTo>
                      <a:pt x="522" y="306"/>
                    </a:lnTo>
                    <a:lnTo>
                      <a:pt x="522" y="304"/>
                    </a:lnTo>
                    <a:lnTo>
                      <a:pt x="524" y="304"/>
                    </a:lnTo>
                    <a:lnTo>
                      <a:pt x="524" y="306"/>
                    </a:lnTo>
                    <a:lnTo>
                      <a:pt x="524" y="306"/>
                    </a:lnTo>
                    <a:lnTo>
                      <a:pt x="524" y="306"/>
                    </a:lnTo>
                    <a:lnTo>
                      <a:pt x="525" y="304"/>
                    </a:lnTo>
                    <a:lnTo>
                      <a:pt x="525" y="304"/>
                    </a:lnTo>
                    <a:lnTo>
                      <a:pt x="525" y="304"/>
                    </a:lnTo>
                    <a:lnTo>
                      <a:pt x="527" y="304"/>
                    </a:lnTo>
                    <a:lnTo>
                      <a:pt x="527" y="304"/>
                    </a:lnTo>
                    <a:lnTo>
                      <a:pt x="527" y="304"/>
                    </a:lnTo>
                    <a:lnTo>
                      <a:pt x="529" y="304"/>
                    </a:lnTo>
                    <a:lnTo>
                      <a:pt x="529" y="302"/>
                    </a:lnTo>
                    <a:lnTo>
                      <a:pt x="531" y="302"/>
                    </a:lnTo>
                    <a:lnTo>
                      <a:pt x="531" y="300"/>
                    </a:lnTo>
                    <a:lnTo>
                      <a:pt x="531" y="298"/>
                    </a:lnTo>
                    <a:lnTo>
                      <a:pt x="533" y="298"/>
                    </a:lnTo>
                    <a:lnTo>
                      <a:pt x="533" y="298"/>
                    </a:lnTo>
                    <a:lnTo>
                      <a:pt x="533" y="300"/>
                    </a:lnTo>
                    <a:lnTo>
                      <a:pt x="533" y="300"/>
                    </a:lnTo>
                    <a:lnTo>
                      <a:pt x="534" y="300"/>
                    </a:lnTo>
                    <a:lnTo>
                      <a:pt x="534" y="300"/>
                    </a:lnTo>
                    <a:lnTo>
                      <a:pt x="534" y="302"/>
                    </a:lnTo>
                    <a:lnTo>
                      <a:pt x="536" y="302"/>
                    </a:lnTo>
                    <a:lnTo>
                      <a:pt x="536" y="300"/>
                    </a:lnTo>
                    <a:lnTo>
                      <a:pt x="538" y="300"/>
                    </a:lnTo>
                    <a:lnTo>
                      <a:pt x="538" y="300"/>
                    </a:lnTo>
                    <a:lnTo>
                      <a:pt x="540" y="298"/>
                    </a:lnTo>
                    <a:lnTo>
                      <a:pt x="540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3" y="298"/>
                    </a:lnTo>
                    <a:lnTo>
                      <a:pt x="543" y="298"/>
                    </a:lnTo>
                    <a:lnTo>
                      <a:pt x="545" y="298"/>
                    </a:lnTo>
                    <a:lnTo>
                      <a:pt x="545" y="296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5" y="295"/>
                    </a:lnTo>
                    <a:lnTo>
                      <a:pt x="545" y="295"/>
                    </a:lnTo>
                    <a:lnTo>
                      <a:pt x="547" y="295"/>
                    </a:lnTo>
                    <a:lnTo>
                      <a:pt x="547" y="293"/>
                    </a:lnTo>
                    <a:lnTo>
                      <a:pt x="547" y="293"/>
                    </a:lnTo>
                    <a:lnTo>
                      <a:pt x="549" y="293"/>
                    </a:lnTo>
                    <a:lnTo>
                      <a:pt x="549" y="293"/>
                    </a:lnTo>
                    <a:lnTo>
                      <a:pt x="549" y="293"/>
                    </a:lnTo>
                    <a:lnTo>
                      <a:pt x="553" y="293"/>
                    </a:lnTo>
                    <a:lnTo>
                      <a:pt x="554" y="293"/>
                    </a:lnTo>
                    <a:lnTo>
                      <a:pt x="554" y="291"/>
                    </a:lnTo>
                    <a:lnTo>
                      <a:pt x="556" y="293"/>
                    </a:lnTo>
                    <a:lnTo>
                      <a:pt x="558" y="291"/>
                    </a:lnTo>
                    <a:lnTo>
                      <a:pt x="558" y="291"/>
                    </a:lnTo>
                    <a:lnTo>
                      <a:pt x="563" y="287"/>
                    </a:lnTo>
                    <a:lnTo>
                      <a:pt x="565" y="287"/>
                    </a:lnTo>
                    <a:lnTo>
                      <a:pt x="567" y="286"/>
                    </a:lnTo>
                    <a:lnTo>
                      <a:pt x="567" y="287"/>
                    </a:lnTo>
                    <a:lnTo>
                      <a:pt x="569" y="287"/>
                    </a:lnTo>
                    <a:lnTo>
                      <a:pt x="567" y="289"/>
                    </a:lnTo>
                    <a:lnTo>
                      <a:pt x="563" y="289"/>
                    </a:lnTo>
                    <a:lnTo>
                      <a:pt x="563" y="291"/>
                    </a:lnTo>
                    <a:lnTo>
                      <a:pt x="565" y="291"/>
                    </a:lnTo>
                    <a:lnTo>
                      <a:pt x="567" y="291"/>
                    </a:lnTo>
                    <a:lnTo>
                      <a:pt x="571" y="291"/>
                    </a:lnTo>
                    <a:lnTo>
                      <a:pt x="572" y="291"/>
                    </a:lnTo>
                    <a:lnTo>
                      <a:pt x="574" y="291"/>
                    </a:lnTo>
                    <a:lnTo>
                      <a:pt x="574" y="293"/>
                    </a:lnTo>
                    <a:lnTo>
                      <a:pt x="571" y="293"/>
                    </a:lnTo>
                    <a:lnTo>
                      <a:pt x="569" y="293"/>
                    </a:lnTo>
                    <a:lnTo>
                      <a:pt x="567" y="295"/>
                    </a:lnTo>
                    <a:lnTo>
                      <a:pt x="567" y="293"/>
                    </a:lnTo>
                    <a:lnTo>
                      <a:pt x="567" y="293"/>
                    </a:lnTo>
                    <a:lnTo>
                      <a:pt x="567" y="291"/>
                    </a:lnTo>
                    <a:lnTo>
                      <a:pt x="563" y="293"/>
                    </a:lnTo>
                    <a:lnTo>
                      <a:pt x="560" y="295"/>
                    </a:lnTo>
                    <a:lnTo>
                      <a:pt x="556" y="296"/>
                    </a:lnTo>
                    <a:lnTo>
                      <a:pt x="556" y="298"/>
                    </a:lnTo>
                    <a:lnTo>
                      <a:pt x="554" y="298"/>
                    </a:lnTo>
                    <a:lnTo>
                      <a:pt x="554" y="298"/>
                    </a:lnTo>
                    <a:lnTo>
                      <a:pt x="553" y="298"/>
                    </a:lnTo>
                    <a:lnTo>
                      <a:pt x="551" y="300"/>
                    </a:lnTo>
                    <a:lnTo>
                      <a:pt x="553" y="298"/>
                    </a:lnTo>
                    <a:lnTo>
                      <a:pt x="551" y="300"/>
                    </a:lnTo>
                    <a:lnTo>
                      <a:pt x="551" y="302"/>
                    </a:lnTo>
                    <a:lnTo>
                      <a:pt x="551" y="304"/>
                    </a:lnTo>
                    <a:lnTo>
                      <a:pt x="551" y="306"/>
                    </a:lnTo>
                    <a:lnTo>
                      <a:pt x="551" y="306"/>
                    </a:lnTo>
                    <a:lnTo>
                      <a:pt x="553" y="307"/>
                    </a:lnTo>
                    <a:lnTo>
                      <a:pt x="553" y="309"/>
                    </a:lnTo>
                    <a:lnTo>
                      <a:pt x="553" y="309"/>
                    </a:lnTo>
                    <a:lnTo>
                      <a:pt x="554" y="309"/>
                    </a:lnTo>
                    <a:lnTo>
                      <a:pt x="554" y="309"/>
                    </a:lnTo>
                    <a:lnTo>
                      <a:pt x="554" y="307"/>
                    </a:lnTo>
                    <a:lnTo>
                      <a:pt x="556" y="307"/>
                    </a:lnTo>
                    <a:lnTo>
                      <a:pt x="556" y="307"/>
                    </a:lnTo>
                    <a:lnTo>
                      <a:pt x="558" y="306"/>
                    </a:lnTo>
                    <a:lnTo>
                      <a:pt x="560" y="306"/>
                    </a:lnTo>
                    <a:lnTo>
                      <a:pt x="560" y="306"/>
                    </a:lnTo>
                    <a:lnTo>
                      <a:pt x="563" y="302"/>
                    </a:lnTo>
                    <a:lnTo>
                      <a:pt x="563" y="302"/>
                    </a:lnTo>
                    <a:lnTo>
                      <a:pt x="565" y="300"/>
                    </a:lnTo>
                    <a:lnTo>
                      <a:pt x="567" y="298"/>
                    </a:lnTo>
                    <a:lnTo>
                      <a:pt x="567" y="300"/>
                    </a:lnTo>
                    <a:lnTo>
                      <a:pt x="567" y="298"/>
                    </a:lnTo>
                    <a:lnTo>
                      <a:pt x="567" y="298"/>
                    </a:lnTo>
                    <a:lnTo>
                      <a:pt x="569" y="300"/>
                    </a:lnTo>
                    <a:lnTo>
                      <a:pt x="571" y="300"/>
                    </a:lnTo>
                    <a:lnTo>
                      <a:pt x="571" y="300"/>
                    </a:lnTo>
                    <a:lnTo>
                      <a:pt x="571" y="298"/>
                    </a:lnTo>
                    <a:lnTo>
                      <a:pt x="572" y="298"/>
                    </a:lnTo>
                    <a:lnTo>
                      <a:pt x="572" y="298"/>
                    </a:lnTo>
                    <a:lnTo>
                      <a:pt x="574" y="298"/>
                    </a:lnTo>
                    <a:lnTo>
                      <a:pt x="574" y="298"/>
                    </a:lnTo>
                    <a:lnTo>
                      <a:pt x="576" y="298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0" y="296"/>
                    </a:lnTo>
                    <a:lnTo>
                      <a:pt x="581" y="295"/>
                    </a:lnTo>
                    <a:lnTo>
                      <a:pt x="583" y="295"/>
                    </a:lnTo>
                    <a:lnTo>
                      <a:pt x="587" y="293"/>
                    </a:lnTo>
                    <a:lnTo>
                      <a:pt x="587" y="293"/>
                    </a:lnTo>
                    <a:lnTo>
                      <a:pt x="589" y="293"/>
                    </a:lnTo>
                    <a:lnTo>
                      <a:pt x="589" y="293"/>
                    </a:lnTo>
                    <a:lnTo>
                      <a:pt x="591" y="293"/>
                    </a:lnTo>
                    <a:lnTo>
                      <a:pt x="591" y="293"/>
                    </a:lnTo>
                    <a:lnTo>
                      <a:pt x="589" y="293"/>
                    </a:lnTo>
                    <a:lnTo>
                      <a:pt x="589" y="291"/>
                    </a:lnTo>
                    <a:lnTo>
                      <a:pt x="589" y="291"/>
                    </a:lnTo>
                    <a:lnTo>
                      <a:pt x="589" y="291"/>
                    </a:lnTo>
                    <a:lnTo>
                      <a:pt x="589" y="289"/>
                    </a:lnTo>
                    <a:lnTo>
                      <a:pt x="587" y="289"/>
                    </a:lnTo>
                    <a:lnTo>
                      <a:pt x="587" y="289"/>
                    </a:lnTo>
                    <a:lnTo>
                      <a:pt x="585" y="289"/>
                    </a:lnTo>
                    <a:lnTo>
                      <a:pt x="587" y="287"/>
                    </a:lnTo>
                    <a:lnTo>
                      <a:pt x="585" y="287"/>
                    </a:lnTo>
                    <a:lnTo>
                      <a:pt x="581" y="287"/>
                    </a:lnTo>
                    <a:lnTo>
                      <a:pt x="580" y="289"/>
                    </a:lnTo>
                    <a:lnTo>
                      <a:pt x="580" y="287"/>
                    </a:lnTo>
                    <a:lnTo>
                      <a:pt x="576" y="287"/>
                    </a:lnTo>
                    <a:lnTo>
                      <a:pt x="574" y="286"/>
                    </a:lnTo>
                    <a:lnTo>
                      <a:pt x="572" y="286"/>
                    </a:lnTo>
                    <a:lnTo>
                      <a:pt x="572" y="286"/>
                    </a:lnTo>
                    <a:lnTo>
                      <a:pt x="572" y="286"/>
                    </a:lnTo>
                    <a:lnTo>
                      <a:pt x="572" y="284"/>
                    </a:lnTo>
                    <a:lnTo>
                      <a:pt x="572" y="284"/>
                    </a:lnTo>
                    <a:lnTo>
                      <a:pt x="571" y="282"/>
                    </a:lnTo>
                    <a:lnTo>
                      <a:pt x="569" y="282"/>
                    </a:lnTo>
                    <a:lnTo>
                      <a:pt x="569" y="282"/>
                    </a:lnTo>
                    <a:lnTo>
                      <a:pt x="569" y="280"/>
                    </a:lnTo>
                    <a:lnTo>
                      <a:pt x="567" y="280"/>
                    </a:lnTo>
                    <a:lnTo>
                      <a:pt x="567" y="278"/>
                    </a:lnTo>
                    <a:lnTo>
                      <a:pt x="567" y="278"/>
                    </a:lnTo>
                    <a:lnTo>
                      <a:pt x="567" y="277"/>
                    </a:lnTo>
                    <a:lnTo>
                      <a:pt x="569" y="275"/>
                    </a:lnTo>
                    <a:lnTo>
                      <a:pt x="567" y="275"/>
                    </a:lnTo>
                    <a:lnTo>
                      <a:pt x="567" y="275"/>
                    </a:lnTo>
                    <a:lnTo>
                      <a:pt x="567" y="275"/>
                    </a:lnTo>
                    <a:lnTo>
                      <a:pt x="569" y="273"/>
                    </a:lnTo>
                    <a:lnTo>
                      <a:pt x="571" y="269"/>
                    </a:lnTo>
                    <a:lnTo>
                      <a:pt x="572" y="268"/>
                    </a:lnTo>
                    <a:lnTo>
                      <a:pt x="571" y="268"/>
                    </a:lnTo>
                    <a:lnTo>
                      <a:pt x="571" y="268"/>
                    </a:lnTo>
                    <a:lnTo>
                      <a:pt x="571" y="266"/>
                    </a:lnTo>
                    <a:lnTo>
                      <a:pt x="571" y="266"/>
                    </a:lnTo>
                    <a:lnTo>
                      <a:pt x="565" y="268"/>
                    </a:lnTo>
                    <a:lnTo>
                      <a:pt x="565" y="268"/>
                    </a:lnTo>
                    <a:lnTo>
                      <a:pt x="565" y="266"/>
                    </a:lnTo>
                    <a:lnTo>
                      <a:pt x="563" y="266"/>
                    </a:lnTo>
                    <a:lnTo>
                      <a:pt x="560" y="266"/>
                    </a:lnTo>
                    <a:lnTo>
                      <a:pt x="562" y="264"/>
                    </a:lnTo>
                    <a:lnTo>
                      <a:pt x="563" y="264"/>
                    </a:lnTo>
                    <a:lnTo>
                      <a:pt x="565" y="264"/>
                    </a:lnTo>
                    <a:lnTo>
                      <a:pt x="567" y="264"/>
                    </a:lnTo>
                    <a:lnTo>
                      <a:pt x="571" y="266"/>
                    </a:lnTo>
                    <a:lnTo>
                      <a:pt x="572" y="264"/>
                    </a:lnTo>
                    <a:lnTo>
                      <a:pt x="576" y="262"/>
                    </a:lnTo>
                    <a:lnTo>
                      <a:pt x="578" y="260"/>
                    </a:lnTo>
                    <a:lnTo>
                      <a:pt x="578" y="258"/>
                    </a:lnTo>
                    <a:lnTo>
                      <a:pt x="578" y="257"/>
                    </a:lnTo>
                    <a:lnTo>
                      <a:pt x="578" y="257"/>
                    </a:lnTo>
                    <a:lnTo>
                      <a:pt x="580" y="258"/>
                    </a:lnTo>
                    <a:lnTo>
                      <a:pt x="580" y="257"/>
                    </a:lnTo>
                    <a:lnTo>
                      <a:pt x="578" y="255"/>
                    </a:lnTo>
                    <a:lnTo>
                      <a:pt x="576" y="253"/>
                    </a:lnTo>
                    <a:lnTo>
                      <a:pt x="572" y="253"/>
                    </a:lnTo>
                    <a:lnTo>
                      <a:pt x="571" y="253"/>
                    </a:lnTo>
                    <a:lnTo>
                      <a:pt x="569" y="253"/>
                    </a:lnTo>
                    <a:lnTo>
                      <a:pt x="565" y="253"/>
                    </a:lnTo>
                    <a:lnTo>
                      <a:pt x="556" y="257"/>
                    </a:lnTo>
                    <a:lnTo>
                      <a:pt x="553" y="258"/>
                    </a:lnTo>
                    <a:lnTo>
                      <a:pt x="549" y="258"/>
                    </a:lnTo>
                    <a:lnTo>
                      <a:pt x="549" y="260"/>
                    </a:lnTo>
                    <a:lnTo>
                      <a:pt x="547" y="260"/>
                    </a:lnTo>
                    <a:lnTo>
                      <a:pt x="545" y="260"/>
                    </a:lnTo>
                    <a:lnTo>
                      <a:pt x="545" y="260"/>
                    </a:lnTo>
                    <a:lnTo>
                      <a:pt x="542" y="264"/>
                    </a:lnTo>
                    <a:lnTo>
                      <a:pt x="540" y="264"/>
                    </a:lnTo>
                    <a:lnTo>
                      <a:pt x="536" y="268"/>
                    </a:lnTo>
                    <a:lnTo>
                      <a:pt x="534" y="269"/>
                    </a:lnTo>
                    <a:lnTo>
                      <a:pt x="533" y="269"/>
                    </a:lnTo>
                    <a:lnTo>
                      <a:pt x="531" y="271"/>
                    </a:lnTo>
                    <a:lnTo>
                      <a:pt x="529" y="273"/>
                    </a:lnTo>
                    <a:lnTo>
                      <a:pt x="529" y="273"/>
                    </a:lnTo>
                    <a:lnTo>
                      <a:pt x="527" y="275"/>
                    </a:lnTo>
                    <a:lnTo>
                      <a:pt x="527" y="275"/>
                    </a:lnTo>
                    <a:lnTo>
                      <a:pt x="525" y="275"/>
                    </a:lnTo>
                    <a:lnTo>
                      <a:pt x="529" y="271"/>
                    </a:lnTo>
                    <a:lnTo>
                      <a:pt x="533" y="269"/>
                    </a:lnTo>
                    <a:lnTo>
                      <a:pt x="534" y="269"/>
                    </a:lnTo>
                    <a:lnTo>
                      <a:pt x="538" y="264"/>
                    </a:lnTo>
                    <a:lnTo>
                      <a:pt x="538" y="262"/>
                    </a:lnTo>
                    <a:lnTo>
                      <a:pt x="540" y="262"/>
                    </a:lnTo>
                    <a:lnTo>
                      <a:pt x="542" y="260"/>
                    </a:lnTo>
                    <a:lnTo>
                      <a:pt x="547" y="257"/>
                    </a:lnTo>
                    <a:lnTo>
                      <a:pt x="549" y="257"/>
                    </a:lnTo>
                    <a:lnTo>
                      <a:pt x="553" y="253"/>
                    </a:lnTo>
                    <a:lnTo>
                      <a:pt x="553" y="253"/>
                    </a:lnTo>
                    <a:lnTo>
                      <a:pt x="553" y="253"/>
                    </a:lnTo>
                    <a:lnTo>
                      <a:pt x="554" y="251"/>
                    </a:lnTo>
                    <a:lnTo>
                      <a:pt x="560" y="251"/>
                    </a:lnTo>
                    <a:lnTo>
                      <a:pt x="560" y="251"/>
                    </a:lnTo>
                    <a:lnTo>
                      <a:pt x="562" y="249"/>
                    </a:lnTo>
                    <a:lnTo>
                      <a:pt x="563" y="248"/>
                    </a:lnTo>
                    <a:lnTo>
                      <a:pt x="565" y="246"/>
                    </a:lnTo>
                    <a:lnTo>
                      <a:pt x="567" y="246"/>
                    </a:lnTo>
                    <a:lnTo>
                      <a:pt x="567" y="244"/>
                    </a:lnTo>
                    <a:lnTo>
                      <a:pt x="567" y="244"/>
                    </a:lnTo>
                    <a:lnTo>
                      <a:pt x="569" y="244"/>
                    </a:lnTo>
                    <a:lnTo>
                      <a:pt x="569" y="244"/>
                    </a:lnTo>
                    <a:lnTo>
                      <a:pt x="571" y="244"/>
                    </a:lnTo>
                    <a:lnTo>
                      <a:pt x="572" y="244"/>
                    </a:lnTo>
                    <a:lnTo>
                      <a:pt x="572" y="242"/>
                    </a:lnTo>
                    <a:lnTo>
                      <a:pt x="574" y="244"/>
                    </a:lnTo>
                    <a:lnTo>
                      <a:pt x="576" y="244"/>
                    </a:lnTo>
                    <a:lnTo>
                      <a:pt x="578" y="244"/>
                    </a:lnTo>
                    <a:lnTo>
                      <a:pt x="580" y="244"/>
                    </a:lnTo>
                    <a:lnTo>
                      <a:pt x="583" y="242"/>
                    </a:lnTo>
                    <a:lnTo>
                      <a:pt x="587" y="244"/>
                    </a:lnTo>
                    <a:lnTo>
                      <a:pt x="587" y="244"/>
                    </a:lnTo>
                    <a:lnTo>
                      <a:pt x="591" y="244"/>
                    </a:lnTo>
                    <a:lnTo>
                      <a:pt x="592" y="244"/>
                    </a:lnTo>
                    <a:lnTo>
                      <a:pt x="598" y="244"/>
                    </a:lnTo>
                    <a:lnTo>
                      <a:pt x="600" y="244"/>
                    </a:lnTo>
                    <a:lnTo>
                      <a:pt x="601" y="246"/>
                    </a:lnTo>
                    <a:lnTo>
                      <a:pt x="601" y="246"/>
                    </a:lnTo>
                    <a:lnTo>
                      <a:pt x="601" y="246"/>
                    </a:lnTo>
                    <a:lnTo>
                      <a:pt x="605" y="246"/>
                    </a:lnTo>
                    <a:lnTo>
                      <a:pt x="610" y="246"/>
                    </a:lnTo>
                    <a:lnTo>
                      <a:pt x="612" y="244"/>
                    </a:lnTo>
                    <a:lnTo>
                      <a:pt x="612" y="244"/>
                    </a:lnTo>
                    <a:lnTo>
                      <a:pt x="612" y="244"/>
                    </a:lnTo>
                    <a:lnTo>
                      <a:pt x="612" y="246"/>
                    </a:lnTo>
                    <a:lnTo>
                      <a:pt x="612" y="246"/>
                    </a:lnTo>
                    <a:lnTo>
                      <a:pt x="614" y="246"/>
                    </a:lnTo>
                    <a:lnTo>
                      <a:pt x="616" y="242"/>
                    </a:lnTo>
                    <a:lnTo>
                      <a:pt x="618" y="242"/>
                    </a:lnTo>
                    <a:lnTo>
                      <a:pt x="621" y="240"/>
                    </a:lnTo>
                    <a:lnTo>
                      <a:pt x="623" y="237"/>
                    </a:lnTo>
                    <a:lnTo>
                      <a:pt x="623" y="239"/>
                    </a:lnTo>
                    <a:lnTo>
                      <a:pt x="625" y="237"/>
                    </a:lnTo>
                    <a:lnTo>
                      <a:pt x="629" y="235"/>
                    </a:lnTo>
                    <a:lnTo>
                      <a:pt x="632" y="235"/>
                    </a:lnTo>
                    <a:lnTo>
                      <a:pt x="634" y="233"/>
                    </a:lnTo>
                    <a:lnTo>
                      <a:pt x="636" y="235"/>
                    </a:lnTo>
                    <a:lnTo>
                      <a:pt x="638" y="235"/>
                    </a:lnTo>
                    <a:lnTo>
                      <a:pt x="639" y="233"/>
                    </a:lnTo>
                    <a:lnTo>
                      <a:pt x="639" y="233"/>
                    </a:lnTo>
                    <a:lnTo>
                      <a:pt x="643" y="231"/>
                    </a:lnTo>
                    <a:lnTo>
                      <a:pt x="645" y="231"/>
                    </a:lnTo>
                    <a:lnTo>
                      <a:pt x="647" y="230"/>
                    </a:lnTo>
                    <a:lnTo>
                      <a:pt x="648" y="228"/>
                    </a:lnTo>
                    <a:lnTo>
                      <a:pt x="648" y="228"/>
                    </a:lnTo>
                    <a:lnTo>
                      <a:pt x="647" y="226"/>
                    </a:lnTo>
                    <a:lnTo>
                      <a:pt x="647" y="226"/>
                    </a:lnTo>
                    <a:lnTo>
                      <a:pt x="648" y="226"/>
                    </a:lnTo>
                    <a:lnTo>
                      <a:pt x="650" y="226"/>
                    </a:lnTo>
                    <a:lnTo>
                      <a:pt x="650" y="224"/>
                    </a:lnTo>
                    <a:lnTo>
                      <a:pt x="647" y="224"/>
                    </a:lnTo>
                    <a:lnTo>
                      <a:pt x="648" y="224"/>
                    </a:lnTo>
                    <a:lnTo>
                      <a:pt x="650" y="224"/>
                    </a:lnTo>
                    <a:lnTo>
                      <a:pt x="650" y="224"/>
                    </a:lnTo>
                    <a:lnTo>
                      <a:pt x="648" y="222"/>
                    </a:lnTo>
                    <a:lnTo>
                      <a:pt x="648" y="222"/>
                    </a:lnTo>
                    <a:lnTo>
                      <a:pt x="650" y="220"/>
                    </a:lnTo>
                    <a:lnTo>
                      <a:pt x="650" y="219"/>
                    </a:lnTo>
                    <a:lnTo>
                      <a:pt x="648" y="219"/>
                    </a:lnTo>
                    <a:lnTo>
                      <a:pt x="648" y="219"/>
                    </a:lnTo>
                    <a:lnTo>
                      <a:pt x="647" y="219"/>
                    </a:lnTo>
                    <a:lnTo>
                      <a:pt x="650" y="219"/>
                    </a:lnTo>
                    <a:lnTo>
                      <a:pt x="650" y="219"/>
                    </a:lnTo>
                    <a:lnTo>
                      <a:pt x="652" y="219"/>
                    </a:lnTo>
                    <a:lnTo>
                      <a:pt x="652" y="217"/>
                    </a:lnTo>
                    <a:lnTo>
                      <a:pt x="650" y="217"/>
                    </a:lnTo>
                    <a:lnTo>
                      <a:pt x="652" y="217"/>
                    </a:lnTo>
                    <a:lnTo>
                      <a:pt x="650" y="217"/>
                    </a:lnTo>
                    <a:lnTo>
                      <a:pt x="650" y="215"/>
                    </a:lnTo>
                    <a:lnTo>
                      <a:pt x="650" y="215"/>
                    </a:lnTo>
                    <a:lnTo>
                      <a:pt x="652" y="215"/>
                    </a:lnTo>
                    <a:lnTo>
                      <a:pt x="647" y="213"/>
                    </a:lnTo>
                    <a:lnTo>
                      <a:pt x="648" y="213"/>
                    </a:lnTo>
                    <a:lnTo>
                      <a:pt x="647" y="211"/>
                    </a:lnTo>
                    <a:lnTo>
                      <a:pt x="647" y="211"/>
                    </a:lnTo>
                    <a:lnTo>
                      <a:pt x="645" y="213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41" y="215"/>
                    </a:lnTo>
                    <a:lnTo>
                      <a:pt x="643" y="213"/>
                    </a:lnTo>
                    <a:lnTo>
                      <a:pt x="643" y="211"/>
                    </a:lnTo>
                    <a:lnTo>
                      <a:pt x="645" y="211"/>
                    </a:lnTo>
                    <a:lnTo>
                      <a:pt x="645" y="210"/>
                    </a:lnTo>
                    <a:lnTo>
                      <a:pt x="645" y="210"/>
                    </a:lnTo>
                    <a:lnTo>
                      <a:pt x="645" y="208"/>
                    </a:lnTo>
                    <a:lnTo>
                      <a:pt x="643" y="208"/>
                    </a:lnTo>
                    <a:lnTo>
                      <a:pt x="639" y="208"/>
                    </a:lnTo>
                    <a:lnTo>
                      <a:pt x="639" y="208"/>
                    </a:lnTo>
                    <a:lnTo>
                      <a:pt x="639" y="210"/>
                    </a:lnTo>
                    <a:lnTo>
                      <a:pt x="641" y="210"/>
                    </a:lnTo>
                    <a:lnTo>
                      <a:pt x="641" y="210"/>
                    </a:lnTo>
                    <a:lnTo>
                      <a:pt x="639" y="210"/>
                    </a:lnTo>
                    <a:lnTo>
                      <a:pt x="634" y="210"/>
                    </a:lnTo>
                    <a:lnTo>
                      <a:pt x="634" y="210"/>
                    </a:lnTo>
                    <a:lnTo>
                      <a:pt x="632" y="211"/>
                    </a:lnTo>
                    <a:lnTo>
                      <a:pt x="629" y="211"/>
                    </a:lnTo>
                    <a:lnTo>
                      <a:pt x="629" y="213"/>
                    </a:lnTo>
                    <a:lnTo>
                      <a:pt x="625" y="215"/>
                    </a:lnTo>
                    <a:lnTo>
                      <a:pt x="625" y="215"/>
                    </a:lnTo>
                    <a:lnTo>
                      <a:pt x="623" y="215"/>
                    </a:lnTo>
                    <a:lnTo>
                      <a:pt x="621" y="217"/>
                    </a:lnTo>
                    <a:lnTo>
                      <a:pt x="623" y="213"/>
                    </a:lnTo>
                    <a:lnTo>
                      <a:pt x="621" y="213"/>
                    </a:lnTo>
                    <a:lnTo>
                      <a:pt x="620" y="211"/>
                    </a:lnTo>
                    <a:lnTo>
                      <a:pt x="618" y="211"/>
                    </a:lnTo>
                    <a:lnTo>
                      <a:pt x="618" y="211"/>
                    </a:lnTo>
                    <a:lnTo>
                      <a:pt x="620" y="211"/>
                    </a:lnTo>
                    <a:lnTo>
                      <a:pt x="621" y="211"/>
                    </a:lnTo>
                    <a:lnTo>
                      <a:pt x="623" y="211"/>
                    </a:lnTo>
                    <a:lnTo>
                      <a:pt x="623" y="213"/>
                    </a:lnTo>
                    <a:lnTo>
                      <a:pt x="627" y="210"/>
                    </a:lnTo>
                    <a:lnTo>
                      <a:pt x="629" y="210"/>
                    </a:lnTo>
                    <a:lnTo>
                      <a:pt x="630" y="210"/>
                    </a:lnTo>
                    <a:lnTo>
                      <a:pt x="634" y="208"/>
                    </a:lnTo>
                    <a:lnTo>
                      <a:pt x="634" y="208"/>
                    </a:lnTo>
                    <a:lnTo>
                      <a:pt x="632" y="210"/>
                    </a:lnTo>
                    <a:lnTo>
                      <a:pt x="630" y="210"/>
                    </a:lnTo>
                    <a:lnTo>
                      <a:pt x="629" y="210"/>
                    </a:lnTo>
                    <a:lnTo>
                      <a:pt x="630" y="210"/>
                    </a:lnTo>
                    <a:lnTo>
                      <a:pt x="632" y="208"/>
                    </a:lnTo>
                    <a:lnTo>
                      <a:pt x="636" y="208"/>
                    </a:lnTo>
                    <a:lnTo>
                      <a:pt x="638" y="206"/>
                    </a:lnTo>
                    <a:lnTo>
                      <a:pt x="639" y="206"/>
                    </a:lnTo>
                    <a:lnTo>
                      <a:pt x="641" y="206"/>
                    </a:lnTo>
                    <a:lnTo>
                      <a:pt x="641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5" y="206"/>
                    </a:lnTo>
                    <a:lnTo>
                      <a:pt x="645" y="206"/>
                    </a:lnTo>
                    <a:lnTo>
                      <a:pt x="645" y="204"/>
                    </a:lnTo>
                    <a:lnTo>
                      <a:pt x="645" y="204"/>
                    </a:lnTo>
                    <a:lnTo>
                      <a:pt x="645" y="204"/>
                    </a:lnTo>
                    <a:lnTo>
                      <a:pt x="643" y="202"/>
                    </a:lnTo>
                    <a:lnTo>
                      <a:pt x="641" y="202"/>
                    </a:lnTo>
                    <a:lnTo>
                      <a:pt x="643" y="201"/>
                    </a:lnTo>
                    <a:lnTo>
                      <a:pt x="641" y="201"/>
                    </a:lnTo>
                    <a:lnTo>
                      <a:pt x="641" y="201"/>
                    </a:lnTo>
                    <a:lnTo>
                      <a:pt x="641" y="202"/>
                    </a:lnTo>
                    <a:lnTo>
                      <a:pt x="639" y="202"/>
                    </a:lnTo>
                    <a:lnTo>
                      <a:pt x="638" y="201"/>
                    </a:lnTo>
                    <a:lnTo>
                      <a:pt x="638" y="201"/>
                    </a:lnTo>
                    <a:lnTo>
                      <a:pt x="638" y="201"/>
                    </a:lnTo>
                    <a:lnTo>
                      <a:pt x="638" y="201"/>
                    </a:lnTo>
                    <a:lnTo>
                      <a:pt x="638" y="199"/>
                    </a:lnTo>
                    <a:lnTo>
                      <a:pt x="636" y="199"/>
                    </a:lnTo>
                    <a:lnTo>
                      <a:pt x="636" y="197"/>
                    </a:lnTo>
                    <a:lnTo>
                      <a:pt x="634" y="199"/>
                    </a:lnTo>
                    <a:lnTo>
                      <a:pt x="632" y="201"/>
                    </a:lnTo>
                    <a:lnTo>
                      <a:pt x="632" y="201"/>
                    </a:lnTo>
                    <a:lnTo>
                      <a:pt x="634" y="197"/>
                    </a:lnTo>
                    <a:lnTo>
                      <a:pt x="632" y="197"/>
                    </a:lnTo>
                    <a:lnTo>
                      <a:pt x="632" y="197"/>
                    </a:lnTo>
                    <a:lnTo>
                      <a:pt x="632" y="197"/>
                    </a:lnTo>
                    <a:lnTo>
                      <a:pt x="630" y="197"/>
                    </a:lnTo>
                    <a:lnTo>
                      <a:pt x="629" y="195"/>
                    </a:lnTo>
                    <a:lnTo>
                      <a:pt x="629" y="197"/>
                    </a:lnTo>
                    <a:lnTo>
                      <a:pt x="630" y="195"/>
                    </a:lnTo>
                    <a:lnTo>
                      <a:pt x="630" y="195"/>
                    </a:lnTo>
                    <a:lnTo>
                      <a:pt x="629" y="193"/>
                    </a:lnTo>
                    <a:lnTo>
                      <a:pt x="630" y="193"/>
                    </a:lnTo>
                    <a:lnTo>
                      <a:pt x="630" y="192"/>
                    </a:lnTo>
                    <a:lnTo>
                      <a:pt x="629" y="192"/>
                    </a:lnTo>
                    <a:lnTo>
                      <a:pt x="629" y="193"/>
                    </a:lnTo>
                    <a:lnTo>
                      <a:pt x="629" y="192"/>
                    </a:lnTo>
                    <a:lnTo>
                      <a:pt x="629" y="192"/>
                    </a:lnTo>
                    <a:lnTo>
                      <a:pt x="625" y="192"/>
                    </a:lnTo>
                    <a:lnTo>
                      <a:pt x="625" y="190"/>
                    </a:lnTo>
                    <a:lnTo>
                      <a:pt x="625" y="190"/>
                    </a:lnTo>
                    <a:lnTo>
                      <a:pt x="625" y="188"/>
                    </a:lnTo>
                    <a:lnTo>
                      <a:pt x="621" y="188"/>
                    </a:lnTo>
                    <a:lnTo>
                      <a:pt x="623" y="186"/>
                    </a:lnTo>
                    <a:lnTo>
                      <a:pt x="623" y="186"/>
                    </a:lnTo>
                    <a:lnTo>
                      <a:pt x="623" y="186"/>
                    </a:lnTo>
                    <a:lnTo>
                      <a:pt x="623" y="186"/>
                    </a:lnTo>
                    <a:lnTo>
                      <a:pt x="623" y="184"/>
                    </a:lnTo>
                    <a:lnTo>
                      <a:pt x="623" y="184"/>
                    </a:lnTo>
                    <a:lnTo>
                      <a:pt x="625" y="184"/>
                    </a:lnTo>
                    <a:lnTo>
                      <a:pt x="625" y="184"/>
                    </a:lnTo>
                    <a:lnTo>
                      <a:pt x="623" y="182"/>
                    </a:lnTo>
                    <a:lnTo>
                      <a:pt x="620" y="182"/>
                    </a:lnTo>
                    <a:lnTo>
                      <a:pt x="618" y="182"/>
                    </a:lnTo>
                    <a:lnTo>
                      <a:pt x="618" y="182"/>
                    </a:lnTo>
                    <a:lnTo>
                      <a:pt x="623" y="182"/>
                    </a:lnTo>
                    <a:lnTo>
                      <a:pt x="623" y="182"/>
                    </a:lnTo>
                    <a:lnTo>
                      <a:pt x="621" y="182"/>
                    </a:lnTo>
                    <a:lnTo>
                      <a:pt x="621" y="181"/>
                    </a:lnTo>
                    <a:lnTo>
                      <a:pt x="623" y="182"/>
                    </a:lnTo>
                    <a:lnTo>
                      <a:pt x="625" y="182"/>
                    </a:lnTo>
                    <a:lnTo>
                      <a:pt x="625" y="182"/>
                    </a:lnTo>
                    <a:lnTo>
                      <a:pt x="627" y="181"/>
                    </a:lnTo>
                    <a:lnTo>
                      <a:pt x="629" y="179"/>
                    </a:lnTo>
                    <a:lnTo>
                      <a:pt x="629" y="179"/>
                    </a:lnTo>
                    <a:lnTo>
                      <a:pt x="627" y="177"/>
                    </a:lnTo>
                    <a:lnTo>
                      <a:pt x="627" y="177"/>
                    </a:lnTo>
                    <a:lnTo>
                      <a:pt x="627" y="175"/>
                    </a:lnTo>
                    <a:lnTo>
                      <a:pt x="623" y="175"/>
                    </a:lnTo>
                    <a:lnTo>
                      <a:pt x="623" y="175"/>
                    </a:lnTo>
                    <a:lnTo>
                      <a:pt x="625" y="175"/>
                    </a:lnTo>
                    <a:lnTo>
                      <a:pt x="629" y="173"/>
                    </a:lnTo>
                    <a:lnTo>
                      <a:pt x="629" y="173"/>
                    </a:lnTo>
                    <a:lnTo>
                      <a:pt x="627" y="173"/>
                    </a:lnTo>
                    <a:lnTo>
                      <a:pt x="627" y="172"/>
                    </a:lnTo>
                    <a:lnTo>
                      <a:pt x="627" y="170"/>
                    </a:lnTo>
                    <a:lnTo>
                      <a:pt x="625" y="172"/>
                    </a:lnTo>
                    <a:lnTo>
                      <a:pt x="625" y="170"/>
                    </a:lnTo>
                    <a:lnTo>
                      <a:pt x="625" y="170"/>
                    </a:lnTo>
                    <a:lnTo>
                      <a:pt x="627" y="170"/>
                    </a:lnTo>
                    <a:lnTo>
                      <a:pt x="627" y="168"/>
                    </a:lnTo>
                    <a:lnTo>
                      <a:pt x="625" y="168"/>
                    </a:lnTo>
                    <a:lnTo>
                      <a:pt x="623" y="168"/>
                    </a:lnTo>
                    <a:lnTo>
                      <a:pt x="623" y="170"/>
                    </a:lnTo>
                    <a:lnTo>
                      <a:pt x="621" y="170"/>
                    </a:lnTo>
                    <a:lnTo>
                      <a:pt x="623" y="168"/>
                    </a:lnTo>
                    <a:lnTo>
                      <a:pt x="625" y="168"/>
                    </a:lnTo>
                    <a:lnTo>
                      <a:pt x="625" y="168"/>
                    </a:lnTo>
                    <a:lnTo>
                      <a:pt x="625" y="168"/>
                    </a:lnTo>
                    <a:lnTo>
                      <a:pt x="625" y="166"/>
                    </a:lnTo>
                    <a:lnTo>
                      <a:pt x="627" y="166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3" y="164"/>
                    </a:lnTo>
                    <a:lnTo>
                      <a:pt x="621" y="164"/>
                    </a:lnTo>
                    <a:lnTo>
                      <a:pt x="621" y="164"/>
                    </a:lnTo>
                    <a:lnTo>
                      <a:pt x="623" y="164"/>
                    </a:lnTo>
                    <a:lnTo>
                      <a:pt x="623" y="164"/>
                    </a:lnTo>
                    <a:lnTo>
                      <a:pt x="625" y="164"/>
                    </a:lnTo>
                    <a:lnTo>
                      <a:pt x="625" y="164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5" y="163"/>
                    </a:lnTo>
                    <a:lnTo>
                      <a:pt x="627" y="163"/>
                    </a:lnTo>
                    <a:lnTo>
                      <a:pt x="625" y="163"/>
                    </a:lnTo>
                    <a:lnTo>
                      <a:pt x="623" y="163"/>
                    </a:lnTo>
                    <a:lnTo>
                      <a:pt x="625" y="161"/>
                    </a:lnTo>
                    <a:lnTo>
                      <a:pt x="625" y="161"/>
                    </a:lnTo>
                    <a:lnTo>
                      <a:pt x="625" y="159"/>
                    </a:lnTo>
                    <a:lnTo>
                      <a:pt x="625" y="159"/>
                    </a:lnTo>
                    <a:lnTo>
                      <a:pt x="623" y="159"/>
                    </a:lnTo>
                    <a:lnTo>
                      <a:pt x="621" y="159"/>
                    </a:lnTo>
                    <a:lnTo>
                      <a:pt x="621" y="159"/>
                    </a:lnTo>
                    <a:lnTo>
                      <a:pt x="620" y="159"/>
                    </a:lnTo>
                    <a:lnTo>
                      <a:pt x="621" y="159"/>
                    </a:lnTo>
                    <a:lnTo>
                      <a:pt x="623" y="159"/>
                    </a:lnTo>
                    <a:lnTo>
                      <a:pt x="625" y="159"/>
                    </a:lnTo>
                    <a:lnTo>
                      <a:pt x="625" y="157"/>
                    </a:lnTo>
                    <a:lnTo>
                      <a:pt x="625" y="157"/>
                    </a:lnTo>
                    <a:lnTo>
                      <a:pt x="623" y="157"/>
                    </a:lnTo>
                    <a:lnTo>
                      <a:pt x="625" y="157"/>
                    </a:lnTo>
                    <a:lnTo>
                      <a:pt x="623" y="157"/>
                    </a:lnTo>
                    <a:lnTo>
                      <a:pt x="623" y="157"/>
                    </a:lnTo>
                    <a:lnTo>
                      <a:pt x="623" y="157"/>
                    </a:lnTo>
                    <a:lnTo>
                      <a:pt x="623" y="155"/>
                    </a:lnTo>
                    <a:lnTo>
                      <a:pt x="623" y="155"/>
                    </a:lnTo>
                    <a:lnTo>
                      <a:pt x="623" y="155"/>
                    </a:lnTo>
                    <a:lnTo>
                      <a:pt x="623" y="154"/>
                    </a:lnTo>
                    <a:lnTo>
                      <a:pt x="623" y="154"/>
                    </a:lnTo>
                    <a:lnTo>
                      <a:pt x="623" y="154"/>
                    </a:lnTo>
                    <a:lnTo>
                      <a:pt x="623" y="154"/>
                    </a:lnTo>
                    <a:lnTo>
                      <a:pt x="621" y="154"/>
                    </a:lnTo>
                    <a:lnTo>
                      <a:pt x="623" y="152"/>
                    </a:lnTo>
                    <a:lnTo>
                      <a:pt x="623" y="152"/>
                    </a:lnTo>
                    <a:lnTo>
                      <a:pt x="623" y="150"/>
                    </a:lnTo>
                    <a:lnTo>
                      <a:pt x="623" y="150"/>
                    </a:lnTo>
                    <a:lnTo>
                      <a:pt x="623" y="148"/>
                    </a:lnTo>
                    <a:lnTo>
                      <a:pt x="623" y="148"/>
                    </a:lnTo>
                    <a:lnTo>
                      <a:pt x="623" y="148"/>
                    </a:lnTo>
                    <a:lnTo>
                      <a:pt x="621" y="146"/>
                    </a:lnTo>
                    <a:lnTo>
                      <a:pt x="621" y="146"/>
                    </a:lnTo>
                    <a:lnTo>
                      <a:pt x="620" y="148"/>
                    </a:lnTo>
                    <a:lnTo>
                      <a:pt x="620" y="148"/>
                    </a:lnTo>
                    <a:lnTo>
                      <a:pt x="618" y="150"/>
                    </a:lnTo>
                    <a:lnTo>
                      <a:pt x="618" y="150"/>
                    </a:lnTo>
                    <a:lnTo>
                      <a:pt x="614" y="152"/>
                    </a:lnTo>
                    <a:lnTo>
                      <a:pt x="614" y="152"/>
                    </a:lnTo>
                    <a:lnTo>
                      <a:pt x="614" y="154"/>
                    </a:lnTo>
                    <a:lnTo>
                      <a:pt x="614" y="154"/>
                    </a:lnTo>
                    <a:lnTo>
                      <a:pt x="614" y="155"/>
                    </a:lnTo>
                    <a:lnTo>
                      <a:pt x="614" y="155"/>
                    </a:lnTo>
                    <a:lnTo>
                      <a:pt x="614" y="155"/>
                    </a:lnTo>
                    <a:lnTo>
                      <a:pt x="612" y="157"/>
                    </a:lnTo>
                    <a:lnTo>
                      <a:pt x="610" y="157"/>
                    </a:lnTo>
                    <a:lnTo>
                      <a:pt x="610" y="157"/>
                    </a:lnTo>
                    <a:lnTo>
                      <a:pt x="610" y="157"/>
                    </a:lnTo>
                    <a:lnTo>
                      <a:pt x="610" y="159"/>
                    </a:lnTo>
                    <a:lnTo>
                      <a:pt x="609" y="159"/>
                    </a:lnTo>
                    <a:lnTo>
                      <a:pt x="609" y="159"/>
                    </a:lnTo>
                    <a:lnTo>
                      <a:pt x="609" y="159"/>
                    </a:lnTo>
                    <a:lnTo>
                      <a:pt x="609" y="161"/>
                    </a:lnTo>
                    <a:lnTo>
                      <a:pt x="607" y="161"/>
                    </a:lnTo>
                    <a:lnTo>
                      <a:pt x="607" y="159"/>
                    </a:lnTo>
                    <a:lnTo>
                      <a:pt x="607" y="161"/>
                    </a:lnTo>
                    <a:lnTo>
                      <a:pt x="607" y="161"/>
                    </a:lnTo>
                    <a:lnTo>
                      <a:pt x="607" y="163"/>
                    </a:lnTo>
                    <a:lnTo>
                      <a:pt x="605" y="164"/>
                    </a:lnTo>
                    <a:lnTo>
                      <a:pt x="605" y="164"/>
                    </a:lnTo>
                    <a:lnTo>
                      <a:pt x="605" y="163"/>
                    </a:lnTo>
                    <a:lnTo>
                      <a:pt x="607" y="163"/>
                    </a:lnTo>
                    <a:lnTo>
                      <a:pt x="605" y="161"/>
                    </a:lnTo>
                    <a:lnTo>
                      <a:pt x="605" y="161"/>
                    </a:lnTo>
                    <a:lnTo>
                      <a:pt x="603" y="161"/>
                    </a:lnTo>
                    <a:lnTo>
                      <a:pt x="601" y="163"/>
                    </a:lnTo>
                    <a:lnTo>
                      <a:pt x="601" y="164"/>
                    </a:lnTo>
                    <a:lnTo>
                      <a:pt x="600" y="164"/>
                    </a:lnTo>
                    <a:lnTo>
                      <a:pt x="594" y="166"/>
                    </a:lnTo>
                    <a:lnTo>
                      <a:pt x="592" y="168"/>
                    </a:lnTo>
                    <a:lnTo>
                      <a:pt x="592" y="166"/>
                    </a:lnTo>
                    <a:lnTo>
                      <a:pt x="594" y="166"/>
                    </a:lnTo>
                    <a:lnTo>
                      <a:pt x="594" y="164"/>
                    </a:lnTo>
                    <a:lnTo>
                      <a:pt x="594" y="164"/>
                    </a:lnTo>
                    <a:lnTo>
                      <a:pt x="592" y="164"/>
                    </a:lnTo>
                    <a:lnTo>
                      <a:pt x="592" y="164"/>
                    </a:lnTo>
                    <a:lnTo>
                      <a:pt x="594" y="163"/>
                    </a:lnTo>
                    <a:lnTo>
                      <a:pt x="592" y="163"/>
                    </a:lnTo>
                    <a:lnTo>
                      <a:pt x="591" y="166"/>
                    </a:lnTo>
                    <a:lnTo>
                      <a:pt x="589" y="168"/>
                    </a:lnTo>
                    <a:lnTo>
                      <a:pt x="587" y="168"/>
                    </a:lnTo>
                    <a:lnTo>
                      <a:pt x="581" y="170"/>
                    </a:lnTo>
                    <a:lnTo>
                      <a:pt x="587" y="168"/>
                    </a:lnTo>
                    <a:lnTo>
                      <a:pt x="589" y="166"/>
                    </a:lnTo>
                    <a:lnTo>
                      <a:pt x="591" y="164"/>
                    </a:lnTo>
                    <a:lnTo>
                      <a:pt x="592" y="163"/>
                    </a:lnTo>
                    <a:lnTo>
                      <a:pt x="591" y="163"/>
                    </a:lnTo>
                    <a:lnTo>
                      <a:pt x="592" y="159"/>
                    </a:lnTo>
                    <a:lnTo>
                      <a:pt x="591" y="159"/>
                    </a:lnTo>
                    <a:lnTo>
                      <a:pt x="589" y="159"/>
                    </a:lnTo>
                    <a:lnTo>
                      <a:pt x="589" y="159"/>
                    </a:lnTo>
                    <a:lnTo>
                      <a:pt x="587" y="159"/>
                    </a:lnTo>
                    <a:lnTo>
                      <a:pt x="585" y="159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0" y="159"/>
                    </a:lnTo>
                    <a:lnTo>
                      <a:pt x="581" y="159"/>
                    </a:lnTo>
                    <a:lnTo>
                      <a:pt x="583" y="159"/>
                    </a:lnTo>
                    <a:lnTo>
                      <a:pt x="583" y="157"/>
                    </a:lnTo>
                    <a:lnTo>
                      <a:pt x="583" y="157"/>
                    </a:lnTo>
                    <a:lnTo>
                      <a:pt x="585" y="159"/>
                    </a:lnTo>
                    <a:lnTo>
                      <a:pt x="585" y="159"/>
                    </a:lnTo>
                    <a:lnTo>
                      <a:pt x="587" y="159"/>
                    </a:lnTo>
                    <a:lnTo>
                      <a:pt x="587" y="157"/>
                    </a:lnTo>
                    <a:lnTo>
                      <a:pt x="587" y="159"/>
                    </a:lnTo>
                    <a:lnTo>
                      <a:pt x="587" y="159"/>
                    </a:lnTo>
                    <a:lnTo>
                      <a:pt x="589" y="159"/>
                    </a:lnTo>
                    <a:lnTo>
                      <a:pt x="589" y="157"/>
                    </a:lnTo>
                    <a:lnTo>
                      <a:pt x="589" y="157"/>
                    </a:lnTo>
                    <a:lnTo>
                      <a:pt x="587" y="157"/>
                    </a:lnTo>
                    <a:lnTo>
                      <a:pt x="587" y="157"/>
                    </a:lnTo>
                    <a:lnTo>
                      <a:pt x="589" y="155"/>
                    </a:lnTo>
                    <a:lnTo>
                      <a:pt x="589" y="155"/>
                    </a:lnTo>
                    <a:lnTo>
                      <a:pt x="589" y="155"/>
                    </a:lnTo>
                    <a:lnTo>
                      <a:pt x="587" y="155"/>
                    </a:lnTo>
                    <a:lnTo>
                      <a:pt x="589" y="152"/>
                    </a:lnTo>
                    <a:lnTo>
                      <a:pt x="589" y="152"/>
                    </a:lnTo>
                    <a:lnTo>
                      <a:pt x="591" y="152"/>
                    </a:lnTo>
                    <a:lnTo>
                      <a:pt x="591" y="150"/>
                    </a:lnTo>
                    <a:lnTo>
                      <a:pt x="589" y="150"/>
                    </a:lnTo>
                    <a:lnTo>
                      <a:pt x="589" y="150"/>
                    </a:lnTo>
                    <a:lnTo>
                      <a:pt x="583" y="150"/>
                    </a:lnTo>
                    <a:lnTo>
                      <a:pt x="581" y="148"/>
                    </a:lnTo>
                    <a:lnTo>
                      <a:pt x="581" y="148"/>
                    </a:lnTo>
                    <a:lnTo>
                      <a:pt x="581" y="146"/>
                    </a:lnTo>
                    <a:lnTo>
                      <a:pt x="581" y="146"/>
                    </a:lnTo>
                    <a:lnTo>
                      <a:pt x="583" y="148"/>
                    </a:lnTo>
                    <a:lnTo>
                      <a:pt x="585" y="148"/>
                    </a:lnTo>
                    <a:lnTo>
                      <a:pt x="587" y="148"/>
                    </a:lnTo>
                    <a:lnTo>
                      <a:pt x="589" y="148"/>
                    </a:lnTo>
                    <a:lnTo>
                      <a:pt x="589" y="148"/>
                    </a:lnTo>
                    <a:lnTo>
                      <a:pt x="591" y="148"/>
                    </a:lnTo>
                    <a:lnTo>
                      <a:pt x="591" y="148"/>
                    </a:lnTo>
                    <a:lnTo>
                      <a:pt x="592" y="148"/>
                    </a:lnTo>
                    <a:lnTo>
                      <a:pt x="591" y="146"/>
                    </a:lnTo>
                    <a:lnTo>
                      <a:pt x="592" y="144"/>
                    </a:lnTo>
                    <a:lnTo>
                      <a:pt x="591" y="144"/>
                    </a:lnTo>
                    <a:lnTo>
                      <a:pt x="592" y="144"/>
                    </a:lnTo>
                    <a:lnTo>
                      <a:pt x="592" y="143"/>
                    </a:lnTo>
                    <a:lnTo>
                      <a:pt x="592" y="143"/>
                    </a:lnTo>
                    <a:lnTo>
                      <a:pt x="592" y="141"/>
                    </a:lnTo>
                    <a:lnTo>
                      <a:pt x="594" y="141"/>
                    </a:lnTo>
                    <a:lnTo>
                      <a:pt x="596" y="141"/>
                    </a:lnTo>
                    <a:lnTo>
                      <a:pt x="596" y="141"/>
                    </a:lnTo>
                    <a:lnTo>
                      <a:pt x="596" y="141"/>
                    </a:lnTo>
                    <a:lnTo>
                      <a:pt x="596" y="139"/>
                    </a:lnTo>
                    <a:lnTo>
                      <a:pt x="594" y="139"/>
                    </a:lnTo>
                    <a:lnTo>
                      <a:pt x="594" y="139"/>
                    </a:lnTo>
                    <a:lnTo>
                      <a:pt x="591" y="141"/>
                    </a:lnTo>
                    <a:lnTo>
                      <a:pt x="591" y="139"/>
                    </a:lnTo>
                    <a:lnTo>
                      <a:pt x="591" y="139"/>
                    </a:lnTo>
                    <a:lnTo>
                      <a:pt x="591" y="139"/>
                    </a:lnTo>
                    <a:lnTo>
                      <a:pt x="591" y="137"/>
                    </a:lnTo>
                    <a:lnTo>
                      <a:pt x="589" y="139"/>
                    </a:lnTo>
                    <a:lnTo>
                      <a:pt x="589" y="137"/>
                    </a:lnTo>
                    <a:lnTo>
                      <a:pt x="587" y="139"/>
                    </a:lnTo>
                    <a:lnTo>
                      <a:pt x="587" y="137"/>
                    </a:lnTo>
                    <a:lnTo>
                      <a:pt x="587" y="137"/>
                    </a:lnTo>
                    <a:lnTo>
                      <a:pt x="587" y="137"/>
                    </a:lnTo>
                    <a:lnTo>
                      <a:pt x="583" y="137"/>
                    </a:lnTo>
                    <a:lnTo>
                      <a:pt x="583" y="135"/>
                    </a:lnTo>
                    <a:lnTo>
                      <a:pt x="585" y="135"/>
                    </a:lnTo>
                    <a:lnTo>
                      <a:pt x="583" y="135"/>
                    </a:lnTo>
                    <a:lnTo>
                      <a:pt x="583" y="135"/>
                    </a:lnTo>
                    <a:lnTo>
                      <a:pt x="583" y="135"/>
                    </a:lnTo>
                    <a:lnTo>
                      <a:pt x="583" y="134"/>
                    </a:lnTo>
                    <a:lnTo>
                      <a:pt x="585" y="134"/>
                    </a:lnTo>
                    <a:lnTo>
                      <a:pt x="585" y="134"/>
                    </a:lnTo>
                    <a:lnTo>
                      <a:pt x="587" y="132"/>
                    </a:lnTo>
                    <a:lnTo>
                      <a:pt x="585" y="132"/>
                    </a:lnTo>
                    <a:lnTo>
                      <a:pt x="585" y="132"/>
                    </a:lnTo>
                    <a:lnTo>
                      <a:pt x="583" y="132"/>
                    </a:lnTo>
                    <a:lnTo>
                      <a:pt x="583" y="132"/>
                    </a:lnTo>
                    <a:lnTo>
                      <a:pt x="581" y="134"/>
                    </a:lnTo>
                    <a:lnTo>
                      <a:pt x="581" y="132"/>
                    </a:lnTo>
                    <a:lnTo>
                      <a:pt x="583" y="132"/>
                    </a:lnTo>
                    <a:lnTo>
                      <a:pt x="583" y="132"/>
                    </a:lnTo>
                    <a:lnTo>
                      <a:pt x="583" y="130"/>
                    </a:lnTo>
                    <a:lnTo>
                      <a:pt x="583" y="128"/>
                    </a:lnTo>
                    <a:lnTo>
                      <a:pt x="583" y="128"/>
                    </a:lnTo>
                    <a:lnTo>
                      <a:pt x="581" y="128"/>
                    </a:lnTo>
                    <a:lnTo>
                      <a:pt x="581" y="130"/>
                    </a:lnTo>
                    <a:lnTo>
                      <a:pt x="581" y="130"/>
                    </a:lnTo>
                    <a:lnTo>
                      <a:pt x="581" y="130"/>
                    </a:lnTo>
                    <a:lnTo>
                      <a:pt x="580" y="130"/>
                    </a:lnTo>
                    <a:lnTo>
                      <a:pt x="581" y="128"/>
                    </a:lnTo>
                    <a:lnTo>
                      <a:pt x="583" y="126"/>
                    </a:lnTo>
                    <a:lnTo>
                      <a:pt x="581" y="126"/>
                    </a:lnTo>
                    <a:lnTo>
                      <a:pt x="581" y="126"/>
                    </a:lnTo>
                    <a:lnTo>
                      <a:pt x="581" y="126"/>
                    </a:lnTo>
                    <a:lnTo>
                      <a:pt x="580" y="125"/>
                    </a:lnTo>
                    <a:lnTo>
                      <a:pt x="578" y="123"/>
                    </a:lnTo>
                    <a:lnTo>
                      <a:pt x="576" y="125"/>
                    </a:lnTo>
                    <a:lnTo>
                      <a:pt x="571" y="125"/>
                    </a:lnTo>
                    <a:lnTo>
                      <a:pt x="571" y="126"/>
                    </a:lnTo>
                    <a:lnTo>
                      <a:pt x="567" y="126"/>
                    </a:lnTo>
                    <a:lnTo>
                      <a:pt x="569" y="125"/>
                    </a:lnTo>
                    <a:lnTo>
                      <a:pt x="569" y="125"/>
                    </a:lnTo>
                    <a:lnTo>
                      <a:pt x="567" y="125"/>
                    </a:lnTo>
                    <a:lnTo>
                      <a:pt x="565" y="125"/>
                    </a:lnTo>
                    <a:lnTo>
                      <a:pt x="565" y="125"/>
                    </a:lnTo>
                    <a:lnTo>
                      <a:pt x="565" y="125"/>
                    </a:lnTo>
                    <a:lnTo>
                      <a:pt x="563" y="123"/>
                    </a:lnTo>
                    <a:lnTo>
                      <a:pt x="563" y="123"/>
                    </a:lnTo>
                    <a:lnTo>
                      <a:pt x="563" y="123"/>
                    </a:lnTo>
                    <a:lnTo>
                      <a:pt x="563" y="123"/>
                    </a:lnTo>
                    <a:lnTo>
                      <a:pt x="560" y="123"/>
                    </a:lnTo>
                    <a:lnTo>
                      <a:pt x="558" y="121"/>
                    </a:lnTo>
                    <a:lnTo>
                      <a:pt x="556" y="121"/>
                    </a:lnTo>
                    <a:lnTo>
                      <a:pt x="556" y="121"/>
                    </a:lnTo>
                    <a:lnTo>
                      <a:pt x="554" y="121"/>
                    </a:lnTo>
                    <a:lnTo>
                      <a:pt x="554" y="123"/>
                    </a:lnTo>
                    <a:lnTo>
                      <a:pt x="553" y="123"/>
                    </a:lnTo>
                    <a:lnTo>
                      <a:pt x="551" y="125"/>
                    </a:lnTo>
                    <a:lnTo>
                      <a:pt x="549" y="125"/>
                    </a:lnTo>
                    <a:lnTo>
                      <a:pt x="549" y="125"/>
                    </a:lnTo>
                    <a:lnTo>
                      <a:pt x="549" y="126"/>
                    </a:lnTo>
                    <a:lnTo>
                      <a:pt x="549" y="126"/>
                    </a:lnTo>
                    <a:lnTo>
                      <a:pt x="549" y="128"/>
                    </a:lnTo>
                    <a:lnTo>
                      <a:pt x="549" y="128"/>
                    </a:lnTo>
                    <a:lnTo>
                      <a:pt x="549" y="130"/>
                    </a:lnTo>
                    <a:lnTo>
                      <a:pt x="549" y="130"/>
                    </a:lnTo>
                    <a:lnTo>
                      <a:pt x="551" y="130"/>
                    </a:lnTo>
                    <a:lnTo>
                      <a:pt x="553" y="128"/>
                    </a:lnTo>
                    <a:lnTo>
                      <a:pt x="551" y="130"/>
                    </a:lnTo>
                    <a:lnTo>
                      <a:pt x="549" y="132"/>
                    </a:lnTo>
                    <a:lnTo>
                      <a:pt x="549" y="132"/>
                    </a:lnTo>
                    <a:lnTo>
                      <a:pt x="549" y="132"/>
                    </a:lnTo>
                    <a:lnTo>
                      <a:pt x="547" y="132"/>
                    </a:lnTo>
                    <a:lnTo>
                      <a:pt x="547" y="134"/>
                    </a:lnTo>
                    <a:lnTo>
                      <a:pt x="547" y="134"/>
                    </a:lnTo>
                    <a:lnTo>
                      <a:pt x="545" y="135"/>
                    </a:lnTo>
                    <a:lnTo>
                      <a:pt x="543" y="135"/>
                    </a:lnTo>
                    <a:lnTo>
                      <a:pt x="542" y="137"/>
                    </a:lnTo>
                    <a:lnTo>
                      <a:pt x="543" y="139"/>
                    </a:lnTo>
                    <a:lnTo>
                      <a:pt x="543" y="139"/>
                    </a:lnTo>
                    <a:lnTo>
                      <a:pt x="545" y="139"/>
                    </a:lnTo>
                    <a:lnTo>
                      <a:pt x="545" y="139"/>
                    </a:lnTo>
                    <a:lnTo>
                      <a:pt x="545" y="139"/>
                    </a:lnTo>
                    <a:lnTo>
                      <a:pt x="545" y="139"/>
                    </a:lnTo>
                    <a:lnTo>
                      <a:pt x="543" y="139"/>
                    </a:lnTo>
                    <a:lnTo>
                      <a:pt x="543" y="139"/>
                    </a:lnTo>
                    <a:lnTo>
                      <a:pt x="543" y="141"/>
                    </a:lnTo>
                    <a:lnTo>
                      <a:pt x="542" y="141"/>
                    </a:lnTo>
                    <a:lnTo>
                      <a:pt x="542" y="143"/>
                    </a:lnTo>
                    <a:lnTo>
                      <a:pt x="543" y="143"/>
                    </a:lnTo>
                    <a:lnTo>
                      <a:pt x="543" y="144"/>
                    </a:lnTo>
                    <a:lnTo>
                      <a:pt x="542" y="144"/>
                    </a:lnTo>
                    <a:lnTo>
                      <a:pt x="542" y="144"/>
                    </a:lnTo>
                    <a:lnTo>
                      <a:pt x="542" y="144"/>
                    </a:lnTo>
                    <a:lnTo>
                      <a:pt x="540" y="146"/>
                    </a:lnTo>
                    <a:lnTo>
                      <a:pt x="543" y="146"/>
                    </a:lnTo>
                    <a:lnTo>
                      <a:pt x="543" y="146"/>
                    </a:lnTo>
                    <a:lnTo>
                      <a:pt x="542" y="146"/>
                    </a:lnTo>
                    <a:lnTo>
                      <a:pt x="542" y="146"/>
                    </a:lnTo>
                    <a:lnTo>
                      <a:pt x="542" y="148"/>
                    </a:lnTo>
                    <a:lnTo>
                      <a:pt x="540" y="148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40" y="150"/>
                    </a:lnTo>
                    <a:lnTo>
                      <a:pt x="540" y="150"/>
                    </a:lnTo>
                    <a:lnTo>
                      <a:pt x="538" y="150"/>
                    </a:lnTo>
                    <a:lnTo>
                      <a:pt x="538" y="150"/>
                    </a:lnTo>
                    <a:lnTo>
                      <a:pt x="536" y="152"/>
                    </a:lnTo>
                    <a:lnTo>
                      <a:pt x="536" y="152"/>
                    </a:lnTo>
                    <a:lnTo>
                      <a:pt x="534" y="152"/>
                    </a:lnTo>
                    <a:lnTo>
                      <a:pt x="534" y="154"/>
                    </a:lnTo>
                    <a:lnTo>
                      <a:pt x="533" y="154"/>
                    </a:lnTo>
                    <a:lnTo>
                      <a:pt x="531" y="154"/>
                    </a:lnTo>
                    <a:lnTo>
                      <a:pt x="529" y="154"/>
                    </a:lnTo>
                    <a:lnTo>
                      <a:pt x="529" y="154"/>
                    </a:lnTo>
                    <a:lnTo>
                      <a:pt x="529" y="155"/>
                    </a:lnTo>
                    <a:lnTo>
                      <a:pt x="529" y="155"/>
                    </a:lnTo>
                    <a:lnTo>
                      <a:pt x="527" y="157"/>
                    </a:lnTo>
                    <a:lnTo>
                      <a:pt x="527" y="157"/>
                    </a:lnTo>
                    <a:lnTo>
                      <a:pt x="529" y="159"/>
                    </a:lnTo>
                    <a:lnTo>
                      <a:pt x="529" y="161"/>
                    </a:lnTo>
                    <a:lnTo>
                      <a:pt x="531" y="161"/>
                    </a:lnTo>
                    <a:lnTo>
                      <a:pt x="531" y="163"/>
                    </a:lnTo>
                    <a:lnTo>
                      <a:pt x="533" y="163"/>
                    </a:lnTo>
                    <a:lnTo>
                      <a:pt x="533" y="163"/>
                    </a:lnTo>
                    <a:lnTo>
                      <a:pt x="533" y="163"/>
                    </a:lnTo>
                    <a:lnTo>
                      <a:pt x="533" y="164"/>
                    </a:lnTo>
                    <a:lnTo>
                      <a:pt x="533" y="164"/>
                    </a:lnTo>
                    <a:lnTo>
                      <a:pt x="531" y="168"/>
                    </a:lnTo>
                    <a:lnTo>
                      <a:pt x="531" y="172"/>
                    </a:lnTo>
                    <a:lnTo>
                      <a:pt x="531" y="173"/>
                    </a:lnTo>
                    <a:lnTo>
                      <a:pt x="531" y="173"/>
                    </a:lnTo>
                    <a:lnTo>
                      <a:pt x="531" y="175"/>
                    </a:lnTo>
                    <a:lnTo>
                      <a:pt x="529" y="177"/>
                    </a:lnTo>
                    <a:lnTo>
                      <a:pt x="529" y="179"/>
                    </a:lnTo>
                    <a:lnTo>
                      <a:pt x="527" y="181"/>
                    </a:lnTo>
                    <a:lnTo>
                      <a:pt x="527" y="182"/>
                    </a:lnTo>
                    <a:lnTo>
                      <a:pt x="529" y="181"/>
                    </a:lnTo>
                    <a:lnTo>
                      <a:pt x="531" y="179"/>
                    </a:lnTo>
                    <a:lnTo>
                      <a:pt x="531" y="179"/>
                    </a:lnTo>
                    <a:lnTo>
                      <a:pt x="531" y="182"/>
                    </a:lnTo>
                    <a:lnTo>
                      <a:pt x="531" y="182"/>
                    </a:lnTo>
                    <a:lnTo>
                      <a:pt x="531" y="182"/>
                    </a:lnTo>
                    <a:lnTo>
                      <a:pt x="529" y="182"/>
                    </a:lnTo>
                    <a:lnTo>
                      <a:pt x="527" y="182"/>
                    </a:lnTo>
                    <a:lnTo>
                      <a:pt x="527" y="182"/>
                    </a:lnTo>
                    <a:lnTo>
                      <a:pt x="527" y="182"/>
                    </a:lnTo>
                    <a:lnTo>
                      <a:pt x="525" y="184"/>
                    </a:lnTo>
                    <a:lnTo>
                      <a:pt x="520" y="188"/>
                    </a:lnTo>
                    <a:lnTo>
                      <a:pt x="518" y="190"/>
                    </a:lnTo>
                    <a:lnTo>
                      <a:pt x="520" y="188"/>
                    </a:lnTo>
                    <a:lnTo>
                      <a:pt x="516" y="190"/>
                    </a:lnTo>
                    <a:lnTo>
                      <a:pt x="514" y="192"/>
                    </a:lnTo>
                    <a:lnTo>
                      <a:pt x="513" y="192"/>
                    </a:lnTo>
                    <a:lnTo>
                      <a:pt x="509" y="193"/>
                    </a:lnTo>
                    <a:lnTo>
                      <a:pt x="507" y="195"/>
                    </a:lnTo>
                    <a:lnTo>
                      <a:pt x="502" y="195"/>
                    </a:lnTo>
                    <a:lnTo>
                      <a:pt x="500" y="197"/>
                    </a:lnTo>
                    <a:lnTo>
                      <a:pt x="500" y="197"/>
                    </a:lnTo>
                    <a:lnTo>
                      <a:pt x="502" y="197"/>
                    </a:lnTo>
                    <a:lnTo>
                      <a:pt x="502" y="199"/>
                    </a:lnTo>
                    <a:lnTo>
                      <a:pt x="502" y="201"/>
                    </a:lnTo>
                    <a:lnTo>
                      <a:pt x="502" y="202"/>
                    </a:lnTo>
                    <a:lnTo>
                      <a:pt x="502" y="202"/>
                    </a:lnTo>
                    <a:lnTo>
                      <a:pt x="502" y="204"/>
                    </a:lnTo>
                    <a:lnTo>
                      <a:pt x="500" y="206"/>
                    </a:lnTo>
                    <a:lnTo>
                      <a:pt x="500" y="208"/>
                    </a:lnTo>
                    <a:lnTo>
                      <a:pt x="498" y="210"/>
                    </a:lnTo>
                    <a:lnTo>
                      <a:pt x="498" y="213"/>
                    </a:lnTo>
                    <a:lnTo>
                      <a:pt x="498" y="215"/>
                    </a:lnTo>
                    <a:lnTo>
                      <a:pt x="498" y="215"/>
                    </a:lnTo>
                    <a:lnTo>
                      <a:pt x="496" y="215"/>
                    </a:lnTo>
                    <a:lnTo>
                      <a:pt x="496" y="217"/>
                    </a:lnTo>
                    <a:lnTo>
                      <a:pt x="498" y="217"/>
                    </a:lnTo>
                    <a:lnTo>
                      <a:pt x="498" y="219"/>
                    </a:lnTo>
                    <a:lnTo>
                      <a:pt x="496" y="219"/>
                    </a:lnTo>
                    <a:lnTo>
                      <a:pt x="498" y="219"/>
                    </a:lnTo>
                    <a:lnTo>
                      <a:pt x="498" y="220"/>
                    </a:lnTo>
                    <a:lnTo>
                      <a:pt x="500" y="219"/>
                    </a:lnTo>
                    <a:lnTo>
                      <a:pt x="500" y="220"/>
                    </a:lnTo>
                    <a:lnTo>
                      <a:pt x="500" y="220"/>
                    </a:lnTo>
                    <a:lnTo>
                      <a:pt x="498" y="220"/>
                    </a:lnTo>
                    <a:lnTo>
                      <a:pt x="496" y="220"/>
                    </a:lnTo>
                    <a:lnTo>
                      <a:pt x="495" y="222"/>
                    </a:lnTo>
                    <a:lnTo>
                      <a:pt x="495" y="222"/>
                    </a:lnTo>
                    <a:lnTo>
                      <a:pt x="493" y="222"/>
                    </a:lnTo>
                    <a:lnTo>
                      <a:pt x="493" y="224"/>
                    </a:lnTo>
                    <a:lnTo>
                      <a:pt x="491" y="224"/>
                    </a:lnTo>
                    <a:lnTo>
                      <a:pt x="491" y="224"/>
                    </a:lnTo>
                    <a:lnTo>
                      <a:pt x="491" y="226"/>
                    </a:lnTo>
                    <a:lnTo>
                      <a:pt x="493" y="228"/>
                    </a:lnTo>
                    <a:lnTo>
                      <a:pt x="491" y="228"/>
                    </a:lnTo>
                    <a:lnTo>
                      <a:pt x="491" y="228"/>
                    </a:lnTo>
                    <a:lnTo>
                      <a:pt x="491" y="228"/>
                    </a:lnTo>
                    <a:lnTo>
                      <a:pt x="489" y="230"/>
                    </a:lnTo>
                    <a:lnTo>
                      <a:pt x="489" y="230"/>
                    </a:lnTo>
                    <a:lnTo>
                      <a:pt x="489" y="228"/>
                    </a:lnTo>
                    <a:lnTo>
                      <a:pt x="489" y="226"/>
                    </a:lnTo>
                    <a:lnTo>
                      <a:pt x="489" y="226"/>
                    </a:lnTo>
                    <a:lnTo>
                      <a:pt x="487" y="226"/>
                    </a:lnTo>
                    <a:lnTo>
                      <a:pt x="487" y="226"/>
                    </a:lnTo>
                    <a:lnTo>
                      <a:pt x="486" y="226"/>
                    </a:lnTo>
                    <a:lnTo>
                      <a:pt x="486" y="228"/>
                    </a:lnTo>
                    <a:lnTo>
                      <a:pt x="486" y="228"/>
                    </a:lnTo>
                    <a:lnTo>
                      <a:pt x="484" y="228"/>
                    </a:lnTo>
                    <a:lnTo>
                      <a:pt x="484" y="231"/>
                    </a:lnTo>
                    <a:lnTo>
                      <a:pt x="482" y="231"/>
                    </a:lnTo>
                    <a:lnTo>
                      <a:pt x="482" y="230"/>
                    </a:lnTo>
                    <a:lnTo>
                      <a:pt x="480" y="230"/>
                    </a:lnTo>
                    <a:lnTo>
                      <a:pt x="480" y="228"/>
                    </a:lnTo>
                    <a:lnTo>
                      <a:pt x="480" y="228"/>
                    </a:lnTo>
                    <a:lnTo>
                      <a:pt x="478" y="228"/>
                    </a:lnTo>
                    <a:lnTo>
                      <a:pt x="475" y="230"/>
                    </a:lnTo>
                    <a:lnTo>
                      <a:pt x="478" y="228"/>
                    </a:lnTo>
                    <a:lnTo>
                      <a:pt x="480" y="228"/>
                    </a:lnTo>
                    <a:lnTo>
                      <a:pt x="480" y="224"/>
                    </a:lnTo>
                    <a:lnTo>
                      <a:pt x="480" y="224"/>
                    </a:lnTo>
                    <a:lnTo>
                      <a:pt x="478" y="220"/>
                    </a:lnTo>
                    <a:lnTo>
                      <a:pt x="476" y="219"/>
                    </a:lnTo>
                    <a:lnTo>
                      <a:pt x="476" y="219"/>
                    </a:lnTo>
                    <a:lnTo>
                      <a:pt x="471" y="220"/>
                    </a:lnTo>
                    <a:lnTo>
                      <a:pt x="473" y="219"/>
                    </a:lnTo>
                    <a:lnTo>
                      <a:pt x="475" y="219"/>
                    </a:lnTo>
                    <a:lnTo>
                      <a:pt x="476" y="219"/>
                    </a:lnTo>
                    <a:lnTo>
                      <a:pt x="476" y="219"/>
                    </a:lnTo>
                    <a:lnTo>
                      <a:pt x="476" y="217"/>
                    </a:lnTo>
                    <a:lnTo>
                      <a:pt x="476" y="215"/>
                    </a:lnTo>
                    <a:lnTo>
                      <a:pt x="476" y="215"/>
                    </a:lnTo>
                    <a:lnTo>
                      <a:pt x="476" y="215"/>
                    </a:lnTo>
                    <a:lnTo>
                      <a:pt x="475" y="213"/>
                    </a:lnTo>
                    <a:lnTo>
                      <a:pt x="475" y="211"/>
                    </a:lnTo>
                    <a:lnTo>
                      <a:pt x="475" y="211"/>
                    </a:lnTo>
                    <a:lnTo>
                      <a:pt x="476" y="210"/>
                    </a:lnTo>
                    <a:lnTo>
                      <a:pt x="476" y="208"/>
                    </a:lnTo>
                    <a:lnTo>
                      <a:pt x="478" y="204"/>
                    </a:lnTo>
                    <a:lnTo>
                      <a:pt x="480" y="202"/>
                    </a:lnTo>
                    <a:lnTo>
                      <a:pt x="480" y="201"/>
                    </a:lnTo>
                    <a:lnTo>
                      <a:pt x="480" y="201"/>
                    </a:lnTo>
                    <a:lnTo>
                      <a:pt x="482" y="199"/>
                    </a:lnTo>
                    <a:lnTo>
                      <a:pt x="482" y="195"/>
                    </a:lnTo>
                    <a:lnTo>
                      <a:pt x="486" y="193"/>
                    </a:lnTo>
                    <a:lnTo>
                      <a:pt x="486" y="190"/>
                    </a:lnTo>
                    <a:lnTo>
                      <a:pt x="486" y="192"/>
                    </a:lnTo>
                    <a:lnTo>
                      <a:pt x="484" y="190"/>
                    </a:lnTo>
                    <a:lnTo>
                      <a:pt x="484" y="190"/>
                    </a:lnTo>
                    <a:lnTo>
                      <a:pt x="482" y="190"/>
                    </a:lnTo>
                    <a:lnTo>
                      <a:pt x="482" y="190"/>
                    </a:lnTo>
                    <a:lnTo>
                      <a:pt x="482" y="188"/>
                    </a:lnTo>
                    <a:lnTo>
                      <a:pt x="480" y="190"/>
                    </a:lnTo>
                    <a:lnTo>
                      <a:pt x="480" y="188"/>
                    </a:lnTo>
                    <a:lnTo>
                      <a:pt x="476" y="190"/>
                    </a:lnTo>
                    <a:lnTo>
                      <a:pt x="475" y="188"/>
                    </a:lnTo>
                    <a:lnTo>
                      <a:pt x="467" y="188"/>
                    </a:lnTo>
                    <a:lnTo>
                      <a:pt x="466" y="188"/>
                    </a:lnTo>
                    <a:lnTo>
                      <a:pt x="466" y="190"/>
                    </a:lnTo>
                    <a:lnTo>
                      <a:pt x="462" y="192"/>
                    </a:lnTo>
                    <a:lnTo>
                      <a:pt x="466" y="190"/>
                    </a:lnTo>
                    <a:lnTo>
                      <a:pt x="466" y="188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6" y="186"/>
                    </a:lnTo>
                    <a:lnTo>
                      <a:pt x="466" y="184"/>
                    </a:lnTo>
                    <a:lnTo>
                      <a:pt x="466" y="184"/>
                    </a:lnTo>
                    <a:lnTo>
                      <a:pt x="462" y="182"/>
                    </a:lnTo>
                    <a:lnTo>
                      <a:pt x="462" y="181"/>
                    </a:lnTo>
                    <a:lnTo>
                      <a:pt x="460" y="181"/>
                    </a:lnTo>
                    <a:lnTo>
                      <a:pt x="458" y="181"/>
                    </a:lnTo>
                    <a:lnTo>
                      <a:pt x="458" y="181"/>
                    </a:lnTo>
                    <a:lnTo>
                      <a:pt x="458" y="181"/>
                    </a:lnTo>
                    <a:lnTo>
                      <a:pt x="458" y="181"/>
                    </a:lnTo>
                    <a:lnTo>
                      <a:pt x="457" y="181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7" y="175"/>
                    </a:lnTo>
                    <a:lnTo>
                      <a:pt x="455" y="175"/>
                    </a:lnTo>
                    <a:lnTo>
                      <a:pt x="453" y="172"/>
                    </a:lnTo>
                    <a:lnTo>
                      <a:pt x="453" y="172"/>
                    </a:lnTo>
                    <a:lnTo>
                      <a:pt x="449" y="172"/>
                    </a:lnTo>
                    <a:lnTo>
                      <a:pt x="448" y="170"/>
                    </a:lnTo>
                    <a:lnTo>
                      <a:pt x="446" y="168"/>
                    </a:lnTo>
                    <a:lnTo>
                      <a:pt x="446" y="168"/>
                    </a:lnTo>
                    <a:lnTo>
                      <a:pt x="446" y="168"/>
                    </a:lnTo>
                    <a:lnTo>
                      <a:pt x="444" y="166"/>
                    </a:lnTo>
                    <a:lnTo>
                      <a:pt x="442" y="166"/>
                    </a:lnTo>
                    <a:lnTo>
                      <a:pt x="435" y="168"/>
                    </a:lnTo>
                    <a:lnTo>
                      <a:pt x="433" y="168"/>
                    </a:lnTo>
                    <a:lnTo>
                      <a:pt x="433" y="168"/>
                    </a:lnTo>
                    <a:lnTo>
                      <a:pt x="433" y="168"/>
                    </a:lnTo>
                    <a:lnTo>
                      <a:pt x="429" y="168"/>
                    </a:lnTo>
                    <a:lnTo>
                      <a:pt x="431" y="168"/>
                    </a:lnTo>
                    <a:lnTo>
                      <a:pt x="433" y="168"/>
                    </a:lnTo>
                    <a:lnTo>
                      <a:pt x="433" y="166"/>
                    </a:lnTo>
                    <a:lnTo>
                      <a:pt x="435" y="166"/>
                    </a:lnTo>
                    <a:lnTo>
                      <a:pt x="435" y="163"/>
                    </a:lnTo>
                    <a:lnTo>
                      <a:pt x="435" y="161"/>
                    </a:lnTo>
                    <a:lnTo>
                      <a:pt x="437" y="159"/>
                    </a:lnTo>
                    <a:lnTo>
                      <a:pt x="437" y="159"/>
                    </a:lnTo>
                    <a:lnTo>
                      <a:pt x="438" y="154"/>
                    </a:lnTo>
                    <a:lnTo>
                      <a:pt x="438" y="152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8" y="150"/>
                    </a:lnTo>
                    <a:lnTo>
                      <a:pt x="437" y="150"/>
                    </a:lnTo>
                    <a:lnTo>
                      <a:pt x="437" y="150"/>
                    </a:lnTo>
                    <a:lnTo>
                      <a:pt x="433" y="150"/>
                    </a:lnTo>
                    <a:lnTo>
                      <a:pt x="433" y="150"/>
                    </a:lnTo>
                    <a:lnTo>
                      <a:pt x="431" y="152"/>
                    </a:lnTo>
                    <a:lnTo>
                      <a:pt x="431" y="152"/>
                    </a:lnTo>
                    <a:lnTo>
                      <a:pt x="433" y="150"/>
                    </a:lnTo>
                    <a:lnTo>
                      <a:pt x="433" y="150"/>
                    </a:lnTo>
                    <a:lnTo>
                      <a:pt x="431" y="150"/>
                    </a:lnTo>
                    <a:lnTo>
                      <a:pt x="431" y="150"/>
                    </a:lnTo>
                    <a:lnTo>
                      <a:pt x="431" y="148"/>
                    </a:lnTo>
                    <a:lnTo>
                      <a:pt x="431" y="148"/>
                    </a:lnTo>
                    <a:lnTo>
                      <a:pt x="429" y="146"/>
                    </a:lnTo>
                    <a:lnTo>
                      <a:pt x="433" y="146"/>
                    </a:lnTo>
                    <a:lnTo>
                      <a:pt x="433" y="144"/>
                    </a:lnTo>
                    <a:lnTo>
                      <a:pt x="435" y="143"/>
                    </a:lnTo>
                    <a:lnTo>
                      <a:pt x="435" y="141"/>
                    </a:lnTo>
                    <a:lnTo>
                      <a:pt x="438" y="137"/>
                    </a:lnTo>
                    <a:lnTo>
                      <a:pt x="438" y="137"/>
                    </a:lnTo>
                    <a:lnTo>
                      <a:pt x="440" y="135"/>
                    </a:lnTo>
                    <a:lnTo>
                      <a:pt x="442" y="134"/>
                    </a:lnTo>
                    <a:lnTo>
                      <a:pt x="442" y="134"/>
                    </a:lnTo>
                    <a:lnTo>
                      <a:pt x="444" y="134"/>
                    </a:lnTo>
                    <a:lnTo>
                      <a:pt x="444" y="132"/>
                    </a:lnTo>
                    <a:lnTo>
                      <a:pt x="446" y="130"/>
                    </a:lnTo>
                    <a:lnTo>
                      <a:pt x="448" y="130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9" y="126"/>
                    </a:lnTo>
                    <a:lnTo>
                      <a:pt x="449" y="126"/>
                    </a:lnTo>
                    <a:lnTo>
                      <a:pt x="448" y="125"/>
                    </a:lnTo>
                    <a:lnTo>
                      <a:pt x="449" y="125"/>
                    </a:lnTo>
                    <a:lnTo>
                      <a:pt x="453" y="125"/>
                    </a:lnTo>
                    <a:lnTo>
                      <a:pt x="453" y="125"/>
                    </a:lnTo>
                    <a:lnTo>
                      <a:pt x="457" y="123"/>
                    </a:lnTo>
                    <a:lnTo>
                      <a:pt x="458" y="123"/>
                    </a:lnTo>
                    <a:lnTo>
                      <a:pt x="458" y="121"/>
                    </a:lnTo>
                    <a:lnTo>
                      <a:pt x="458" y="121"/>
                    </a:lnTo>
                    <a:lnTo>
                      <a:pt x="460" y="121"/>
                    </a:lnTo>
                    <a:lnTo>
                      <a:pt x="460" y="121"/>
                    </a:lnTo>
                    <a:lnTo>
                      <a:pt x="462" y="119"/>
                    </a:lnTo>
                    <a:lnTo>
                      <a:pt x="462" y="119"/>
                    </a:lnTo>
                    <a:lnTo>
                      <a:pt x="464" y="119"/>
                    </a:lnTo>
                    <a:lnTo>
                      <a:pt x="464" y="117"/>
                    </a:lnTo>
                    <a:lnTo>
                      <a:pt x="464" y="117"/>
                    </a:lnTo>
                    <a:lnTo>
                      <a:pt x="466" y="119"/>
                    </a:lnTo>
                    <a:lnTo>
                      <a:pt x="466" y="117"/>
                    </a:lnTo>
                    <a:lnTo>
                      <a:pt x="466" y="116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71" y="116"/>
                    </a:lnTo>
                    <a:lnTo>
                      <a:pt x="471" y="116"/>
                    </a:lnTo>
                    <a:lnTo>
                      <a:pt x="471" y="114"/>
                    </a:lnTo>
                    <a:lnTo>
                      <a:pt x="471" y="114"/>
                    </a:lnTo>
                    <a:lnTo>
                      <a:pt x="471" y="114"/>
                    </a:lnTo>
                    <a:lnTo>
                      <a:pt x="471" y="112"/>
                    </a:lnTo>
                    <a:lnTo>
                      <a:pt x="471" y="114"/>
                    </a:lnTo>
                    <a:lnTo>
                      <a:pt x="473" y="114"/>
                    </a:lnTo>
                    <a:lnTo>
                      <a:pt x="475" y="114"/>
                    </a:lnTo>
                    <a:lnTo>
                      <a:pt x="476" y="114"/>
                    </a:lnTo>
                    <a:lnTo>
                      <a:pt x="478" y="114"/>
                    </a:lnTo>
                    <a:lnTo>
                      <a:pt x="478" y="112"/>
                    </a:lnTo>
                    <a:lnTo>
                      <a:pt x="482" y="114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84" y="110"/>
                    </a:lnTo>
                    <a:lnTo>
                      <a:pt x="484" y="108"/>
                    </a:lnTo>
                    <a:lnTo>
                      <a:pt x="484" y="108"/>
                    </a:lnTo>
                    <a:lnTo>
                      <a:pt x="484" y="108"/>
                    </a:lnTo>
                    <a:lnTo>
                      <a:pt x="484" y="106"/>
                    </a:lnTo>
                    <a:lnTo>
                      <a:pt x="484" y="106"/>
                    </a:lnTo>
                    <a:lnTo>
                      <a:pt x="482" y="106"/>
                    </a:lnTo>
                    <a:lnTo>
                      <a:pt x="482" y="105"/>
                    </a:lnTo>
                    <a:lnTo>
                      <a:pt x="482" y="105"/>
                    </a:lnTo>
                    <a:lnTo>
                      <a:pt x="480" y="105"/>
                    </a:lnTo>
                    <a:lnTo>
                      <a:pt x="480" y="105"/>
                    </a:lnTo>
                    <a:lnTo>
                      <a:pt x="478" y="105"/>
                    </a:lnTo>
                    <a:lnTo>
                      <a:pt x="478" y="105"/>
                    </a:lnTo>
                    <a:lnTo>
                      <a:pt x="476" y="105"/>
                    </a:lnTo>
                    <a:lnTo>
                      <a:pt x="478" y="105"/>
                    </a:lnTo>
                    <a:lnTo>
                      <a:pt x="478" y="105"/>
                    </a:lnTo>
                    <a:lnTo>
                      <a:pt x="480" y="105"/>
                    </a:lnTo>
                    <a:lnTo>
                      <a:pt x="476" y="103"/>
                    </a:lnTo>
                    <a:lnTo>
                      <a:pt x="476" y="105"/>
                    </a:lnTo>
                    <a:lnTo>
                      <a:pt x="476" y="103"/>
                    </a:lnTo>
                    <a:lnTo>
                      <a:pt x="476" y="103"/>
                    </a:lnTo>
                    <a:lnTo>
                      <a:pt x="476" y="103"/>
                    </a:lnTo>
                    <a:lnTo>
                      <a:pt x="475" y="103"/>
                    </a:lnTo>
                    <a:lnTo>
                      <a:pt x="475" y="101"/>
                    </a:lnTo>
                    <a:lnTo>
                      <a:pt x="473" y="103"/>
                    </a:lnTo>
                    <a:lnTo>
                      <a:pt x="473" y="103"/>
                    </a:lnTo>
                    <a:lnTo>
                      <a:pt x="471" y="103"/>
                    </a:lnTo>
                    <a:lnTo>
                      <a:pt x="471" y="101"/>
                    </a:lnTo>
                    <a:lnTo>
                      <a:pt x="473" y="101"/>
                    </a:lnTo>
                    <a:lnTo>
                      <a:pt x="475" y="99"/>
                    </a:lnTo>
                    <a:lnTo>
                      <a:pt x="476" y="103"/>
                    </a:lnTo>
                    <a:lnTo>
                      <a:pt x="476" y="103"/>
                    </a:lnTo>
                    <a:lnTo>
                      <a:pt x="480" y="103"/>
                    </a:lnTo>
                    <a:lnTo>
                      <a:pt x="480" y="103"/>
                    </a:lnTo>
                    <a:lnTo>
                      <a:pt x="480" y="103"/>
                    </a:lnTo>
                    <a:lnTo>
                      <a:pt x="480" y="105"/>
                    </a:lnTo>
                    <a:lnTo>
                      <a:pt x="482" y="105"/>
                    </a:lnTo>
                    <a:lnTo>
                      <a:pt x="484" y="103"/>
                    </a:lnTo>
                    <a:lnTo>
                      <a:pt x="482" y="105"/>
                    </a:lnTo>
                    <a:lnTo>
                      <a:pt x="484" y="105"/>
                    </a:lnTo>
                    <a:lnTo>
                      <a:pt x="484" y="105"/>
                    </a:lnTo>
                    <a:lnTo>
                      <a:pt x="486" y="105"/>
                    </a:lnTo>
                    <a:lnTo>
                      <a:pt x="486" y="106"/>
                    </a:lnTo>
                    <a:lnTo>
                      <a:pt x="486" y="106"/>
                    </a:lnTo>
                    <a:lnTo>
                      <a:pt x="486" y="106"/>
                    </a:lnTo>
                    <a:lnTo>
                      <a:pt x="487" y="106"/>
                    </a:lnTo>
                    <a:lnTo>
                      <a:pt x="487" y="106"/>
                    </a:lnTo>
                    <a:lnTo>
                      <a:pt x="487" y="106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9" y="105"/>
                    </a:lnTo>
                    <a:lnTo>
                      <a:pt x="491" y="105"/>
                    </a:lnTo>
                    <a:lnTo>
                      <a:pt x="493" y="105"/>
                    </a:lnTo>
                    <a:lnTo>
                      <a:pt x="493" y="103"/>
                    </a:lnTo>
                    <a:lnTo>
                      <a:pt x="493" y="103"/>
                    </a:lnTo>
                    <a:lnTo>
                      <a:pt x="493" y="103"/>
                    </a:lnTo>
                    <a:lnTo>
                      <a:pt x="495" y="103"/>
                    </a:lnTo>
                    <a:lnTo>
                      <a:pt x="495" y="103"/>
                    </a:lnTo>
                    <a:lnTo>
                      <a:pt x="495" y="103"/>
                    </a:lnTo>
                    <a:lnTo>
                      <a:pt x="495" y="101"/>
                    </a:lnTo>
                    <a:lnTo>
                      <a:pt x="495" y="101"/>
                    </a:lnTo>
                    <a:lnTo>
                      <a:pt x="495" y="101"/>
                    </a:lnTo>
                    <a:lnTo>
                      <a:pt x="495" y="101"/>
                    </a:lnTo>
                    <a:lnTo>
                      <a:pt x="496" y="101"/>
                    </a:lnTo>
                    <a:lnTo>
                      <a:pt x="496" y="103"/>
                    </a:lnTo>
                    <a:lnTo>
                      <a:pt x="496" y="103"/>
                    </a:lnTo>
                    <a:lnTo>
                      <a:pt x="496" y="101"/>
                    </a:lnTo>
                    <a:lnTo>
                      <a:pt x="498" y="103"/>
                    </a:lnTo>
                    <a:lnTo>
                      <a:pt x="498" y="103"/>
                    </a:lnTo>
                    <a:lnTo>
                      <a:pt x="500" y="103"/>
                    </a:lnTo>
                    <a:lnTo>
                      <a:pt x="504" y="103"/>
                    </a:lnTo>
                    <a:lnTo>
                      <a:pt x="505" y="101"/>
                    </a:lnTo>
                    <a:lnTo>
                      <a:pt x="507" y="99"/>
                    </a:lnTo>
                    <a:lnTo>
                      <a:pt x="507" y="99"/>
                    </a:lnTo>
                    <a:lnTo>
                      <a:pt x="509" y="99"/>
                    </a:lnTo>
                    <a:lnTo>
                      <a:pt x="511" y="99"/>
                    </a:lnTo>
                    <a:lnTo>
                      <a:pt x="513" y="97"/>
                    </a:lnTo>
                    <a:lnTo>
                      <a:pt x="513" y="97"/>
                    </a:lnTo>
                    <a:lnTo>
                      <a:pt x="514" y="96"/>
                    </a:lnTo>
                    <a:lnTo>
                      <a:pt x="516" y="94"/>
                    </a:lnTo>
                    <a:lnTo>
                      <a:pt x="516" y="94"/>
                    </a:lnTo>
                    <a:lnTo>
                      <a:pt x="518" y="94"/>
                    </a:lnTo>
                    <a:lnTo>
                      <a:pt x="518" y="92"/>
                    </a:lnTo>
                    <a:lnTo>
                      <a:pt x="518" y="92"/>
                    </a:lnTo>
                    <a:lnTo>
                      <a:pt x="518" y="92"/>
                    </a:lnTo>
                    <a:lnTo>
                      <a:pt x="516" y="92"/>
                    </a:lnTo>
                    <a:lnTo>
                      <a:pt x="513" y="92"/>
                    </a:lnTo>
                    <a:lnTo>
                      <a:pt x="513" y="92"/>
                    </a:lnTo>
                    <a:lnTo>
                      <a:pt x="511" y="90"/>
                    </a:lnTo>
                    <a:lnTo>
                      <a:pt x="507" y="90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5" y="87"/>
                    </a:lnTo>
                    <a:lnTo>
                      <a:pt x="505" y="85"/>
                    </a:lnTo>
                    <a:lnTo>
                      <a:pt x="505" y="85"/>
                    </a:lnTo>
                    <a:lnTo>
                      <a:pt x="507" y="85"/>
                    </a:lnTo>
                    <a:lnTo>
                      <a:pt x="507" y="85"/>
                    </a:lnTo>
                    <a:lnTo>
                      <a:pt x="509" y="85"/>
                    </a:lnTo>
                    <a:lnTo>
                      <a:pt x="511" y="87"/>
                    </a:lnTo>
                    <a:lnTo>
                      <a:pt x="513" y="87"/>
                    </a:lnTo>
                    <a:lnTo>
                      <a:pt x="513" y="87"/>
                    </a:lnTo>
                    <a:lnTo>
                      <a:pt x="513" y="90"/>
                    </a:lnTo>
                    <a:lnTo>
                      <a:pt x="513" y="90"/>
                    </a:lnTo>
                    <a:lnTo>
                      <a:pt x="513" y="90"/>
                    </a:lnTo>
                    <a:lnTo>
                      <a:pt x="518" y="90"/>
                    </a:lnTo>
                    <a:lnTo>
                      <a:pt x="518" y="90"/>
                    </a:lnTo>
                    <a:lnTo>
                      <a:pt x="520" y="90"/>
                    </a:lnTo>
                    <a:lnTo>
                      <a:pt x="522" y="90"/>
                    </a:lnTo>
                    <a:lnTo>
                      <a:pt x="522" y="88"/>
                    </a:lnTo>
                    <a:lnTo>
                      <a:pt x="524" y="88"/>
                    </a:lnTo>
                    <a:lnTo>
                      <a:pt x="524" y="88"/>
                    </a:lnTo>
                    <a:lnTo>
                      <a:pt x="525" y="87"/>
                    </a:lnTo>
                    <a:lnTo>
                      <a:pt x="527" y="87"/>
                    </a:lnTo>
                    <a:lnTo>
                      <a:pt x="527" y="85"/>
                    </a:lnTo>
                    <a:lnTo>
                      <a:pt x="529" y="85"/>
                    </a:lnTo>
                    <a:lnTo>
                      <a:pt x="529" y="85"/>
                    </a:lnTo>
                    <a:lnTo>
                      <a:pt x="529" y="85"/>
                    </a:lnTo>
                    <a:lnTo>
                      <a:pt x="531" y="85"/>
                    </a:lnTo>
                    <a:lnTo>
                      <a:pt x="531" y="83"/>
                    </a:lnTo>
                    <a:lnTo>
                      <a:pt x="531" y="83"/>
                    </a:lnTo>
                    <a:lnTo>
                      <a:pt x="529" y="83"/>
                    </a:lnTo>
                    <a:lnTo>
                      <a:pt x="527" y="81"/>
                    </a:lnTo>
                    <a:lnTo>
                      <a:pt x="529" y="81"/>
                    </a:lnTo>
                    <a:lnTo>
                      <a:pt x="529" y="81"/>
                    </a:lnTo>
                    <a:lnTo>
                      <a:pt x="531" y="81"/>
                    </a:lnTo>
                    <a:lnTo>
                      <a:pt x="533" y="81"/>
                    </a:lnTo>
                    <a:lnTo>
                      <a:pt x="534" y="81"/>
                    </a:lnTo>
                    <a:lnTo>
                      <a:pt x="536" y="81"/>
                    </a:lnTo>
                    <a:lnTo>
                      <a:pt x="536" y="81"/>
                    </a:lnTo>
                    <a:lnTo>
                      <a:pt x="536" y="83"/>
                    </a:lnTo>
                    <a:lnTo>
                      <a:pt x="536" y="83"/>
                    </a:lnTo>
                    <a:lnTo>
                      <a:pt x="536" y="83"/>
                    </a:lnTo>
                    <a:lnTo>
                      <a:pt x="538" y="83"/>
                    </a:lnTo>
                    <a:lnTo>
                      <a:pt x="540" y="85"/>
                    </a:lnTo>
                    <a:lnTo>
                      <a:pt x="540" y="83"/>
                    </a:lnTo>
                    <a:lnTo>
                      <a:pt x="540" y="83"/>
                    </a:lnTo>
                    <a:lnTo>
                      <a:pt x="542" y="83"/>
                    </a:lnTo>
                    <a:lnTo>
                      <a:pt x="542" y="85"/>
                    </a:lnTo>
                    <a:lnTo>
                      <a:pt x="543" y="85"/>
                    </a:lnTo>
                    <a:lnTo>
                      <a:pt x="543" y="83"/>
                    </a:lnTo>
                    <a:lnTo>
                      <a:pt x="543" y="81"/>
                    </a:lnTo>
                    <a:lnTo>
                      <a:pt x="543" y="81"/>
                    </a:lnTo>
                    <a:lnTo>
                      <a:pt x="543" y="81"/>
                    </a:lnTo>
                    <a:lnTo>
                      <a:pt x="545" y="79"/>
                    </a:lnTo>
                    <a:lnTo>
                      <a:pt x="545" y="81"/>
                    </a:lnTo>
                    <a:lnTo>
                      <a:pt x="547" y="81"/>
                    </a:lnTo>
                    <a:lnTo>
                      <a:pt x="547" y="83"/>
                    </a:lnTo>
                    <a:lnTo>
                      <a:pt x="547" y="83"/>
                    </a:lnTo>
                    <a:lnTo>
                      <a:pt x="547" y="83"/>
                    </a:lnTo>
                    <a:lnTo>
                      <a:pt x="549" y="81"/>
                    </a:lnTo>
                    <a:lnTo>
                      <a:pt x="549" y="81"/>
                    </a:lnTo>
                    <a:lnTo>
                      <a:pt x="553" y="81"/>
                    </a:lnTo>
                    <a:lnTo>
                      <a:pt x="556" y="79"/>
                    </a:lnTo>
                    <a:lnTo>
                      <a:pt x="558" y="79"/>
                    </a:lnTo>
                    <a:lnTo>
                      <a:pt x="558" y="78"/>
                    </a:lnTo>
                    <a:lnTo>
                      <a:pt x="560" y="78"/>
                    </a:lnTo>
                    <a:lnTo>
                      <a:pt x="562" y="78"/>
                    </a:lnTo>
                    <a:lnTo>
                      <a:pt x="563" y="76"/>
                    </a:lnTo>
                    <a:lnTo>
                      <a:pt x="563" y="76"/>
                    </a:lnTo>
                    <a:lnTo>
                      <a:pt x="563" y="76"/>
                    </a:lnTo>
                    <a:lnTo>
                      <a:pt x="563" y="74"/>
                    </a:lnTo>
                    <a:lnTo>
                      <a:pt x="565" y="74"/>
                    </a:lnTo>
                    <a:lnTo>
                      <a:pt x="565" y="74"/>
                    </a:lnTo>
                    <a:lnTo>
                      <a:pt x="565" y="72"/>
                    </a:lnTo>
                    <a:lnTo>
                      <a:pt x="563" y="72"/>
                    </a:lnTo>
                    <a:lnTo>
                      <a:pt x="563" y="70"/>
                    </a:lnTo>
                    <a:lnTo>
                      <a:pt x="563" y="69"/>
                    </a:lnTo>
                    <a:lnTo>
                      <a:pt x="565" y="67"/>
                    </a:lnTo>
                    <a:lnTo>
                      <a:pt x="567" y="67"/>
                    </a:lnTo>
                    <a:lnTo>
                      <a:pt x="563" y="67"/>
                    </a:lnTo>
                    <a:lnTo>
                      <a:pt x="565" y="67"/>
                    </a:lnTo>
                    <a:lnTo>
                      <a:pt x="565" y="67"/>
                    </a:lnTo>
                    <a:lnTo>
                      <a:pt x="563" y="67"/>
                    </a:lnTo>
                    <a:lnTo>
                      <a:pt x="565" y="65"/>
                    </a:lnTo>
                    <a:lnTo>
                      <a:pt x="565" y="65"/>
                    </a:lnTo>
                    <a:lnTo>
                      <a:pt x="565" y="63"/>
                    </a:lnTo>
                    <a:lnTo>
                      <a:pt x="565" y="63"/>
                    </a:lnTo>
                    <a:lnTo>
                      <a:pt x="567" y="63"/>
                    </a:lnTo>
                    <a:lnTo>
                      <a:pt x="567" y="63"/>
                    </a:lnTo>
                    <a:lnTo>
                      <a:pt x="567" y="63"/>
                    </a:lnTo>
                    <a:lnTo>
                      <a:pt x="567" y="65"/>
                    </a:lnTo>
                    <a:lnTo>
                      <a:pt x="567" y="65"/>
                    </a:lnTo>
                    <a:lnTo>
                      <a:pt x="569" y="65"/>
                    </a:lnTo>
                    <a:lnTo>
                      <a:pt x="569" y="63"/>
                    </a:lnTo>
                    <a:lnTo>
                      <a:pt x="571" y="63"/>
                    </a:lnTo>
                    <a:lnTo>
                      <a:pt x="572" y="63"/>
                    </a:lnTo>
                    <a:lnTo>
                      <a:pt x="572" y="63"/>
                    </a:lnTo>
                    <a:lnTo>
                      <a:pt x="572" y="63"/>
                    </a:lnTo>
                    <a:lnTo>
                      <a:pt x="574" y="61"/>
                    </a:lnTo>
                    <a:lnTo>
                      <a:pt x="571" y="61"/>
                    </a:lnTo>
                    <a:lnTo>
                      <a:pt x="572" y="59"/>
                    </a:lnTo>
                    <a:lnTo>
                      <a:pt x="574" y="59"/>
                    </a:lnTo>
                    <a:lnTo>
                      <a:pt x="576" y="58"/>
                    </a:lnTo>
                    <a:lnTo>
                      <a:pt x="576" y="58"/>
                    </a:lnTo>
                    <a:lnTo>
                      <a:pt x="574" y="58"/>
                    </a:lnTo>
                    <a:lnTo>
                      <a:pt x="574" y="58"/>
                    </a:lnTo>
                    <a:lnTo>
                      <a:pt x="572" y="58"/>
                    </a:lnTo>
                    <a:lnTo>
                      <a:pt x="572" y="56"/>
                    </a:lnTo>
                    <a:lnTo>
                      <a:pt x="572" y="54"/>
                    </a:lnTo>
                    <a:lnTo>
                      <a:pt x="572" y="54"/>
                    </a:lnTo>
                    <a:lnTo>
                      <a:pt x="572" y="52"/>
                    </a:lnTo>
                    <a:lnTo>
                      <a:pt x="572" y="52"/>
                    </a:lnTo>
                    <a:lnTo>
                      <a:pt x="571" y="52"/>
                    </a:lnTo>
                    <a:lnTo>
                      <a:pt x="571" y="52"/>
                    </a:lnTo>
                    <a:lnTo>
                      <a:pt x="567" y="52"/>
                    </a:lnTo>
                    <a:lnTo>
                      <a:pt x="565" y="52"/>
                    </a:lnTo>
                    <a:lnTo>
                      <a:pt x="565" y="50"/>
                    </a:lnTo>
                    <a:lnTo>
                      <a:pt x="563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58" y="50"/>
                    </a:lnTo>
                    <a:lnTo>
                      <a:pt x="558" y="50"/>
                    </a:lnTo>
                    <a:lnTo>
                      <a:pt x="558" y="52"/>
                    </a:lnTo>
                    <a:lnTo>
                      <a:pt x="558" y="52"/>
                    </a:lnTo>
                    <a:lnTo>
                      <a:pt x="558" y="52"/>
                    </a:lnTo>
                    <a:lnTo>
                      <a:pt x="556" y="52"/>
                    </a:lnTo>
                    <a:lnTo>
                      <a:pt x="556" y="54"/>
                    </a:lnTo>
                    <a:lnTo>
                      <a:pt x="556" y="54"/>
                    </a:lnTo>
                    <a:lnTo>
                      <a:pt x="554" y="56"/>
                    </a:lnTo>
                    <a:lnTo>
                      <a:pt x="554" y="56"/>
                    </a:lnTo>
                    <a:lnTo>
                      <a:pt x="554" y="58"/>
                    </a:lnTo>
                    <a:lnTo>
                      <a:pt x="556" y="58"/>
                    </a:lnTo>
                    <a:lnTo>
                      <a:pt x="556" y="58"/>
                    </a:lnTo>
                    <a:lnTo>
                      <a:pt x="558" y="58"/>
                    </a:lnTo>
                    <a:lnTo>
                      <a:pt x="556" y="58"/>
                    </a:lnTo>
                    <a:lnTo>
                      <a:pt x="556" y="58"/>
                    </a:lnTo>
                    <a:lnTo>
                      <a:pt x="554" y="58"/>
                    </a:lnTo>
                    <a:lnTo>
                      <a:pt x="554" y="58"/>
                    </a:lnTo>
                    <a:lnTo>
                      <a:pt x="554" y="59"/>
                    </a:lnTo>
                    <a:lnTo>
                      <a:pt x="554" y="59"/>
                    </a:lnTo>
                    <a:lnTo>
                      <a:pt x="554" y="59"/>
                    </a:lnTo>
                    <a:lnTo>
                      <a:pt x="554" y="61"/>
                    </a:lnTo>
                    <a:lnTo>
                      <a:pt x="553" y="59"/>
                    </a:lnTo>
                    <a:lnTo>
                      <a:pt x="553" y="59"/>
                    </a:lnTo>
                    <a:lnTo>
                      <a:pt x="551" y="59"/>
                    </a:lnTo>
                    <a:lnTo>
                      <a:pt x="551" y="61"/>
                    </a:lnTo>
                    <a:lnTo>
                      <a:pt x="549" y="61"/>
                    </a:lnTo>
                    <a:lnTo>
                      <a:pt x="549" y="61"/>
                    </a:lnTo>
                    <a:lnTo>
                      <a:pt x="549" y="61"/>
                    </a:lnTo>
                    <a:lnTo>
                      <a:pt x="547" y="63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2" y="67"/>
                    </a:lnTo>
                    <a:lnTo>
                      <a:pt x="540" y="69"/>
                    </a:lnTo>
                    <a:lnTo>
                      <a:pt x="538" y="69"/>
                    </a:lnTo>
                    <a:lnTo>
                      <a:pt x="538" y="70"/>
                    </a:lnTo>
                    <a:lnTo>
                      <a:pt x="536" y="70"/>
                    </a:lnTo>
                    <a:lnTo>
                      <a:pt x="536" y="72"/>
                    </a:lnTo>
                    <a:lnTo>
                      <a:pt x="534" y="72"/>
                    </a:lnTo>
                    <a:lnTo>
                      <a:pt x="534" y="72"/>
                    </a:lnTo>
                    <a:lnTo>
                      <a:pt x="534" y="72"/>
                    </a:lnTo>
                    <a:lnTo>
                      <a:pt x="534" y="72"/>
                    </a:lnTo>
                    <a:lnTo>
                      <a:pt x="533" y="72"/>
                    </a:lnTo>
                    <a:lnTo>
                      <a:pt x="533" y="72"/>
                    </a:lnTo>
                    <a:lnTo>
                      <a:pt x="531" y="74"/>
                    </a:lnTo>
                    <a:lnTo>
                      <a:pt x="531" y="74"/>
                    </a:lnTo>
                    <a:lnTo>
                      <a:pt x="531" y="72"/>
                    </a:lnTo>
                    <a:lnTo>
                      <a:pt x="529" y="72"/>
                    </a:lnTo>
                    <a:lnTo>
                      <a:pt x="529" y="70"/>
                    </a:lnTo>
                    <a:lnTo>
                      <a:pt x="529" y="69"/>
                    </a:lnTo>
                    <a:lnTo>
                      <a:pt x="529" y="67"/>
                    </a:lnTo>
                    <a:lnTo>
                      <a:pt x="529" y="67"/>
                    </a:lnTo>
                    <a:lnTo>
                      <a:pt x="531" y="65"/>
                    </a:lnTo>
                    <a:lnTo>
                      <a:pt x="531" y="65"/>
                    </a:lnTo>
                    <a:lnTo>
                      <a:pt x="531" y="63"/>
                    </a:lnTo>
                    <a:lnTo>
                      <a:pt x="534" y="63"/>
                    </a:lnTo>
                    <a:lnTo>
                      <a:pt x="533" y="63"/>
                    </a:lnTo>
                    <a:lnTo>
                      <a:pt x="534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6" y="61"/>
                    </a:lnTo>
                    <a:lnTo>
                      <a:pt x="538" y="58"/>
                    </a:lnTo>
                    <a:lnTo>
                      <a:pt x="538" y="58"/>
                    </a:lnTo>
                    <a:lnTo>
                      <a:pt x="536" y="56"/>
                    </a:lnTo>
                    <a:lnTo>
                      <a:pt x="536" y="56"/>
                    </a:lnTo>
                    <a:lnTo>
                      <a:pt x="536" y="54"/>
                    </a:lnTo>
                    <a:lnTo>
                      <a:pt x="534" y="54"/>
                    </a:lnTo>
                    <a:lnTo>
                      <a:pt x="534" y="54"/>
                    </a:lnTo>
                    <a:lnTo>
                      <a:pt x="531" y="54"/>
                    </a:lnTo>
                    <a:lnTo>
                      <a:pt x="531" y="56"/>
                    </a:lnTo>
                    <a:lnTo>
                      <a:pt x="529" y="58"/>
                    </a:lnTo>
                    <a:lnTo>
                      <a:pt x="529" y="58"/>
                    </a:lnTo>
                    <a:lnTo>
                      <a:pt x="527" y="59"/>
                    </a:lnTo>
                    <a:lnTo>
                      <a:pt x="527" y="58"/>
                    </a:lnTo>
                    <a:lnTo>
                      <a:pt x="527" y="59"/>
                    </a:lnTo>
                    <a:lnTo>
                      <a:pt x="527" y="59"/>
                    </a:lnTo>
                    <a:lnTo>
                      <a:pt x="525" y="61"/>
                    </a:lnTo>
                    <a:lnTo>
                      <a:pt x="524" y="61"/>
                    </a:lnTo>
                    <a:lnTo>
                      <a:pt x="522" y="63"/>
                    </a:lnTo>
                    <a:lnTo>
                      <a:pt x="522" y="61"/>
                    </a:lnTo>
                    <a:lnTo>
                      <a:pt x="522" y="61"/>
                    </a:lnTo>
                    <a:lnTo>
                      <a:pt x="522" y="59"/>
                    </a:lnTo>
                    <a:lnTo>
                      <a:pt x="524" y="59"/>
                    </a:lnTo>
                    <a:lnTo>
                      <a:pt x="524" y="58"/>
                    </a:lnTo>
                    <a:lnTo>
                      <a:pt x="525" y="58"/>
                    </a:lnTo>
                    <a:lnTo>
                      <a:pt x="525" y="58"/>
                    </a:lnTo>
                    <a:lnTo>
                      <a:pt x="525" y="56"/>
                    </a:lnTo>
                    <a:lnTo>
                      <a:pt x="525" y="56"/>
                    </a:lnTo>
                    <a:lnTo>
                      <a:pt x="525" y="54"/>
                    </a:lnTo>
                    <a:lnTo>
                      <a:pt x="525" y="54"/>
                    </a:lnTo>
                    <a:lnTo>
                      <a:pt x="524" y="52"/>
                    </a:lnTo>
                    <a:lnTo>
                      <a:pt x="525" y="52"/>
                    </a:lnTo>
                    <a:lnTo>
                      <a:pt x="525" y="52"/>
                    </a:lnTo>
                    <a:lnTo>
                      <a:pt x="527" y="52"/>
                    </a:lnTo>
                    <a:lnTo>
                      <a:pt x="527" y="52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7" y="52"/>
                    </a:lnTo>
                    <a:lnTo>
                      <a:pt x="527" y="50"/>
                    </a:lnTo>
                    <a:lnTo>
                      <a:pt x="525" y="50"/>
                    </a:lnTo>
                    <a:lnTo>
                      <a:pt x="527" y="50"/>
                    </a:lnTo>
                    <a:lnTo>
                      <a:pt x="525" y="50"/>
                    </a:lnTo>
                    <a:lnTo>
                      <a:pt x="524" y="50"/>
                    </a:lnTo>
                    <a:lnTo>
                      <a:pt x="522" y="50"/>
                    </a:lnTo>
                    <a:lnTo>
                      <a:pt x="522" y="50"/>
                    </a:lnTo>
                    <a:lnTo>
                      <a:pt x="522" y="49"/>
                    </a:lnTo>
                    <a:lnTo>
                      <a:pt x="522" y="49"/>
                    </a:lnTo>
                    <a:lnTo>
                      <a:pt x="520" y="49"/>
                    </a:lnTo>
                    <a:lnTo>
                      <a:pt x="520" y="49"/>
                    </a:lnTo>
                    <a:lnTo>
                      <a:pt x="522" y="49"/>
                    </a:lnTo>
                    <a:lnTo>
                      <a:pt x="522" y="47"/>
                    </a:lnTo>
                    <a:lnTo>
                      <a:pt x="522" y="47"/>
                    </a:lnTo>
                    <a:lnTo>
                      <a:pt x="524" y="47"/>
                    </a:lnTo>
                    <a:lnTo>
                      <a:pt x="524" y="47"/>
                    </a:lnTo>
                    <a:lnTo>
                      <a:pt x="525" y="47"/>
                    </a:lnTo>
                    <a:lnTo>
                      <a:pt x="525" y="47"/>
                    </a:lnTo>
                    <a:lnTo>
                      <a:pt x="525" y="45"/>
                    </a:lnTo>
                    <a:lnTo>
                      <a:pt x="524" y="45"/>
                    </a:lnTo>
                    <a:lnTo>
                      <a:pt x="525" y="45"/>
                    </a:lnTo>
                    <a:lnTo>
                      <a:pt x="525" y="45"/>
                    </a:lnTo>
                    <a:lnTo>
                      <a:pt x="525" y="43"/>
                    </a:lnTo>
                    <a:lnTo>
                      <a:pt x="527" y="45"/>
                    </a:lnTo>
                    <a:lnTo>
                      <a:pt x="529" y="45"/>
                    </a:lnTo>
                    <a:lnTo>
                      <a:pt x="529" y="45"/>
                    </a:lnTo>
                    <a:lnTo>
                      <a:pt x="529" y="45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7" y="43"/>
                    </a:lnTo>
                    <a:lnTo>
                      <a:pt x="529" y="43"/>
                    </a:lnTo>
                    <a:lnTo>
                      <a:pt x="529" y="43"/>
                    </a:lnTo>
                    <a:lnTo>
                      <a:pt x="529" y="41"/>
                    </a:lnTo>
                    <a:lnTo>
                      <a:pt x="529" y="40"/>
                    </a:lnTo>
                    <a:lnTo>
                      <a:pt x="529" y="40"/>
                    </a:lnTo>
                    <a:lnTo>
                      <a:pt x="527" y="40"/>
                    </a:lnTo>
                    <a:lnTo>
                      <a:pt x="529" y="40"/>
                    </a:lnTo>
                    <a:lnTo>
                      <a:pt x="527" y="38"/>
                    </a:lnTo>
                    <a:lnTo>
                      <a:pt x="527" y="38"/>
                    </a:lnTo>
                    <a:lnTo>
                      <a:pt x="527" y="38"/>
                    </a:lnTo>
                    <a:lnTo>
                      <a:pt x="529" y="36"/>
                    </a:lnTo>
                    <a:lnTo>
                      <a:pt x="531" y="36"/>
                    </a:lnTo>
                    <a:lnTo>
                      <a:pt x="531" y="34"/>
                    </a:lnTo>
                    <a:lnTo>
                      <a:pt x="531" y="32"/>
                    </a:lnTo>
                    <a:lnTo>
                      <a:pt x="529" y="31"/>
                    </a:lnTo>
                    <a:lnTo>
                      <a:pt x="529" y="31"/>
                    </a:lnTo>
                    <a:lnTo>
                      <a:pt x="531" y="31"/>
                    </a:lnTo>
                    <a:lnTo>
                      <a:pt x="531" y="29"/>
                    </a:lnTo>
                    <a:lnTo>
                      <a:pt x="529" y="31"/>
                    </a:lnTo>
                    <a:lnTo>
                      <a:pt x="529" y="29"/>
                    </a:lnTo>
                    <a:lnTo>
                      <a:pt x="529" y="29"/>
                    </a:lnTo>
                    <a:lnTo>
                      <a:pt x="527" y="31"/>
                    </a:lnTo>
                    <a:lnTo>
                      <a:pt x="527" y="29"/>
                    </a:lnTo>
                    <a:lnTo>
                      <a:pt x="527" y="29"/>
                    </a:lnTo>
                    <a:lnTo>
                      <a:pt x="527" y="29"/>
                    </a:lnTo>
                    <a:lnTo>
                      <a:pt x="527" y="29"/>
                    </a:lnTo>
                    <a:lnTo>
                      <a:pt x="529" y="29"/>
                    </a:lnTo>
                    <a:lnTo>
                      <a:pt x="529" y="29"/>
                    </a:lnTo>
                    <a:lnTo>
                      <a:pt x="529" y="27"/>
                    </a:lnTo>
                    <a:lnTo>
                      <a:pt x="527" y="27"/>
                    </a:lnTo>
                    <a:lnTo>
                      <a:pt x="527" y="27"/>
                    </a:lnTo>
                    <a:lnTo>
                      <a:pt x="525" y="27"/>
                    </a:lnTo>
                    <a:lnTo>
                      <a:pt x="524" y="29"/>
                    </a:lnTo>
                    <a:lnTo>
                      <a:pt x="524" y="29"/>
                    </a:lnTo>
                    <a:lnTo>
                      <a:pt x="524" y="29"/>
                    </a:lnTo>
                    <a:lnTo>
                      <a:pt x="522" y="29"/>
                    </a:lnTo>
                    <a:lnTo>
                      <a:pt x="520" y="31"/>
                    </a:lnTo>
                    <a:lnTo>
                      <a:pt x="518" y="31"/>
                    </a:lnTo>
                    <a:lnTo>
                      <a:pt x="520" y="31"/>
                    </a:lnTo>
                    <a:lnTo>
                      <a:pt x="518" y="32"/>
                    </a:lnTo>
                    <a:lnTo>
                      <a:pt x="518" y="34"/>
                    </a:lnTo>
                    <a:lnTo>
                      <a:pt x="516" y="32"/>
                    </a:lnTo>
                    <a:lnTo>
                      <a:pt x="516" y="32"/>
                    </a:lnTo>
                    <a:lnTo>
                      <a:pt x="516" y="32"/>
                    </a:lnTo>
                    <a:lnTo>
                      <a:pt x="514" y="32"/>
                    </a:lnTo>
                    <a:lnTo>
                      <a:pt x="514" y="32"/>
                    </a:lnTo>
                    <a:lnTo>
                      <a:pt x="513" y="34"/>
                    </a:lnTo>
                    <a:lnTo>
                      <a:pt x="513" y="34"/>
                    </a:lnTo>
                    <a:lnTo>
                      <a:pt x="513" y="34"/>
                    </a:lnTo>
                    <a:lnTo>
                      <a:pt x="511" y="36"/>
                    </a:lnTo>
                    <a:lnTo>
                      <a:pt x="511" y="36"/>
                    </a:lnTo>
                    <a:lnTo>
                      <a:pt x="509" y="36"/>
                    </a:lnTo>
                    <a:lnTo>
                      <a:pt x="511" y="38"/>
                    </a:lnTo>
                    <a:lnTo>
                      <a:pt x="509" y="40"/>
                    </a:lnTo>
                    <a:lnTo>
                      <a:pt x="511" y="40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7" y="40"/>
                    </a:lnTo>
                    <a:lnTo>
                      <a:pt x="505" y="40"/>
                    </a:lnTo>
                    <a:lnTo>
                      <a:pt x="505" y="41"/>
                    </a:lnTo>
                    <a:lnTo>
                      <a:pt x="505" y="41"/>
                    </a:lnTo>
                    <a:lnTo>
                      <a:pt x="504" y="41"/>
                    </a:lnTo>
                    <a:lnTo>
                      <a:pt x="504" y="43"/>
                    </a:lnTo>
                    <a:lnTo>
                      <a:pt x="504" y="43"/>
                    </a:lnTo>
                    <a:lnTo>
                      <a:pt x="504" y="45"/>
                    </a:lnTo>
                    <a:lnTo>
                      <a:pt x="504" y="45"/>
                    </a:lnTo>
                    <a:lnTo>
                      <a:pt x="504" y="45"/>
                    </a:lnTo>
                    <a:lnTo>
                      <a:pt x="504" y="47"/>
                    </a:lnTo>
                    <a:lnTo>
                      <a:pt x="504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7" y="49"/>
                    </a:lnTo>
                    <a:lnTo>
                      <a:pt x="507" y="49"/>
                    </a:lnTo>
                    <a:lnTo>
                      <a:pt x="507" y="49"/>
                    </a:lnTo>
                    <a:lnTo>
                      <a:pt x="509" y="49"/>
                    </a:lnTo>
                    <a:lnTo>
                      <a:pt x="509" y="49"/>
                    </a:lnTo>
                    <a:lnTo>
                      <a:pt x="509" y="49"/>
                    </a:lnTo>
                    <a:lnTo>
                      <a:pt x="509" y="50"/>
                    </a:lnTo>
                    <a:lnTo>
                      <a:pt x="511" y="50"/>
                    </a:lnTo>
                    <a:lnTo>
                      <a:pt x="513" y="50"/>
                    </a:lnTo>
                    <a:lnTo>
                      <a:pt x="513" y="50"/>
                    </a:lnTo>
                    <a:lnTo>
                      <a:pt x="513" y="50"/>
                    </a:lnTo>
                    <a:lnTo>
                      <a:pt x="511" y="52"/>
                    </a:lnTo>
                    <a:lnTo>
                      <a:pt x="509" y="52"/>
                    </a:lnTo>
                    <a:lnTo>
                      <a:pt x="511" y="52"/>
                    </a:lnTo>
                    <a:lnTo>
                      <a:pt x="513" y="50"/>
                    </a:lnTo>
                    <a:lnTo>
                      <a:pt x="511" y="50"/>
                    </a:lnTo>
                    <a:lnTo>
                      <a:pt x="509" y="52"/>
                    </a:lnTo>
                    <a:lnTo>
                      <a:pt x="507" y="52"/>
                    </a:lnTo>
                    <a:lnTo>
                      <a:pt x="507" y="52"/>
                    </a:lnTo>
                    <a:lnTo>
                      <a:pt x="507" y="52"/>
                    </a:lnTo>
                    <a:lnTo>
                      <a:pt x="505" y="54"/>
                    </a:lnTo>
                    <a:lnTo>
                      <a:pt x="504" y="54"/>
                    </a:lnTo>
                    <a:lnTo>
                      <a:pt x="504" y="54"/>
                    </a:lnTo>
                    <a:lnTo>
                      <a:pt x="504" y="56"/>
                    </a:lnTo>
                    <a:lnTo>
                      <a:pt x="502" y="58"/>
                    </a:lnTo>
                    <a:lnTo>
                      <a:pt x="504" y="58"/>
                    </a:lnTo>
                    <a:lnTo>
                      <a:pt x="505" y="58"/>
                    </a:lnTo>
                    <a:lnTo>
                      <a:pt x="507" y="56"/>
                    </a:lnTo>
                    <a:lnTo>
                      <a:pt x="507" y="56"/>
                    </a:lnTo>
                    <a:lnTo>
                      <a:pt x="505" y="56"/>
                    </a:lnTo>
                    <a:lnTo>
                      <a:pt x="507" y="56"/>
                    </a:lnTo>
                    <a:lnTo>
                      <a:pt x="507" y="54"/>
                    </a:lnTo>
                    <a:lnTo>
                      <a:pt x="507" y="54"/>
                    </a:lnTo>
                    <a:lnTo>
                      <a:pt x="509" y="54"/>
                    </a:lnTo>
                    <a:lnTo>
                      <a:pt x="507" y="56"/>
                    </a:lnTo>
                    <a:lnTo>
                      <a:pt x="507" y="58"/>
                    </a:lnTo>
                    <a:lnTo>
                      <a:pt x="505" y="58"/>
                    </a:lnTo>
                    <a:lnTo>
                      <a:pt x="507" y="58"/>
                    </a:lnTo>
                    <a:lnTo>
                      <a:pt x="505" y="58"/>
                    </a:lnTo>
                    <a:lnTo>
                      <a:pt x="502" y="59"/>
                    </a:lnTo>
                    <a:lnTo>
                      <a:pt x="500" y="61"/>
                    </a:lnTo>
                    <a:lnTo>
                      <a:pt x="500" y="61"/>
                    </a:lnTo>
                    <a:lnTo>
                      <a:pt x="498" y="61"/>
                    </a:lnTo>
                    <a:lnTo>
                      <a:pt x="498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5" y="63"/>
                    </a:lnTo>
                    <a:lnTo>
                      <a:pt x="495" y="63"/>
                    </a:lnTo>
                    <a:lnTo>
                      <a:pt x="495" y="63"/>
                    </a:lnTo>
                    <a:lnTo>
                      <a:pt x="493" y="63"/>
                    </a:lnTo>
                    <a:lnTo>
                      <a:pt x="493" y="63"/>
                    </a:lnTo>
                    <a:lnTo>
                      <a:pt x="493" y="63"/>
                    </a:lnTo>
                    <a:lnTo>
                      <a:pt x="493" y="63"/>
                    </a:lnTo>
                    <a:lnTo>
                      <a:pt x="489" y="65"/>
                    </a:lnTo>
                    <a:lnTo>
                      <a:pt x="489" y="65"/>
                    </a:lnTo>
                    <a:lnTo>
                      <a:pt x="489" y="67"/>
                    </a:lnTo>
                    <a:lnTo>
                      <a:pt x="489" y="67"/>
                    </a:lnTo>
                    <a:lnTo>
                      <a:pt x="489" y="69"/>
                    </a:lnTo>
                    <a:lnTo>
                      <a:pt x="489" y="69"/>
                    </a:lnTo>
                    <a:lnTo>
                      <a:pt x="487" y="70"/>
                    </a:lnTo>
                    <a:lnTo>
                      <a:pt x="486" y="70"/>
                    </a:lnTo>
                    <a:lnTo>
                      <a:pt x="486" y="69"/>
                    </a:lnTo>
                    <a:lnTo>
                      <a:pt x="487" y="69"/>
                    </a:lnTo>
                    <a:lnTo>
                      <a:pt x="487" y="69"/>
                    </a:lnTo>
                    <a:lnTo>
                      <a:pt x="486" y="69"/>
                    </a:lnTo>
                    <a:lnTo>
                      <a:pt x="486" y="69"/>
                    </a:lnTo>
                    <a:lnTo>
                      <a:pt x="484" y="69"/>
                    </a:lnTo>
                    <a:lnTo>
                      <a:pt x="486" y="67"/>
                    </a:lnTo>
                    <a:lnTo>
                      <a:pt x="484" y="67"/>
                    </a:lnTo>
                    <a:lnTo>
                      <a:pt x="484" y="67"/>
                    </a:lnTo>
                    <a:lnTo>
                      <a:pt x="487" y="67"/>
                    </a:lnTo>
                    <a:lnTo>
                      <a:pt x="487" y="65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89" y="61"/>
                    </a:lnTo>
                    <a:lnTo>
                      <a:pt x="491" y="61"/>
                    </a:lnTo>
                    <a:lnTo>
                      <a:pt x="491" y="61"/>
                    </a:lnTo>
                    <a:lnTo>
                      <a:pt x="491" y="59"/>
                    </a:lnTo>
                    <a:lnTo>
                      <a:pt x="487" y="61"/>
                    </a:lnTo>
                    <a:lnTo>
                      <a:pt x="487" y="63"/>
                    </a:lnTo>
                    <a:lnTo>
                      <a:pt x="487" y="61"/>
                    </a:lnTo>
                    <a:lnTo>
                      <a:pt x="486" y="63"/>
                    </a:lnTo>
                    <a:lnTo>
                      <a:pt x="486" y="61"/>
                    </a:lnTo>
                    <a:lnTo>
                      <a:pt x="487" y="61"/>
                    </a:lnTo>
                    <a:lnTo>
                      <a:pt x="487" y="61"/>
                    </a:lnTo>
                    <a:lnTo>
                      <a:pt x="489" y="59"/>
                    </a:lnTo>
                    <a:lnTo>
                      <a:pt x="489" y="59"/>
                    </a:lnTo>
                    <a:lnTo>
                      <a:pt x="487" y="59"/>
                    </a:lnTo>
                    <a:lnTo>
                      <a:pt x="487" y="59"/>
                    </a:lnTo>
                    <a:lnTo>
                      <a:pt x="487" y="59"/>
                    </a:lnTo>
                    <a:lnTo>
                      <a:pt x="487" y="58"/>
                    </a:lnTo>
                    <a:lnTo>
                      <a:pt x="487" y="58"/>
                    </a:lnTo>
                    <a:lnTo>
                      <a:pt x="486" y="58"/>
                    </a:lnTo>
                    <a:lnTo>
                      <a:pt x="486" y="58"/>
                    </a:lnTo>
                    <a:lnTo>
                      <a:pt x="486" y="58"/>
                    </a:lnTo>
                    <a:lnTo>
                      <a:pt x="486" y="58"/>
                    </a:lnTo>
                    <a:lnTo>
                      <a:pt x="484" y="58"/>
                    </a:lnTo>
                    <a:lnTo>
                      <a:pt x="484" y="58"/>
                    </a:lnTo>
                    <a:lnTo>
                      <a:pt x="484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82" y="58"/>
                    </a:lnTo>
                    <a:lnTo>
                      <a:pt x="480" y="58"/>
                    </a:lnTo>
                    <a:lnTo>
                      <a:pt x="480" y="58"/>
                    </a:lnTo>
                    <a:lnTo>
                      <a:pt x="480" y="58"/>
                    </a:lnTo>
                    <a:lnTo>
                      <a:pt x="478" y="58"/>
                    </a:lnTo>
                    <a:lnTo>
                      <a:pt x="478" y="58"/>
                    </a:lnTo>
                    <a:lnTo>
                      <a:pt x="478" y="59"/>
                    </a:lnTo>
                    <a:lnTo>
                      <a:pt x="478" y="59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6" y="61"/>
                    </a:lnTo>
                    <a:lnTo>
                      <a:pt x="478" y="61"/>
                    </a:lnTo>
                    <a:lnTo>
                      <a:pt x="476" y="63"/>
                    </a:lnTo>
                    <a:lnTo>
                      <a:pt x="478" y="63"/>
                    </a:lnTo>
                    <a:lnTo>
                      <a:pt x="478" y="63"/>
                    </a:lnTo>
                    <a:lnTo>
                      <a:pt x="480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0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0" y="65"/>
                    </a:lnTo>
                    <a:lnTo>
                      <a:pt x="480" y="65"/>
                    </a:lnTo>
                    <a:lnTo>
                      <a:pt x="478" y="65"/>
                    </a:lnTo>
                    <a:lnTo>
                      <a:pt x="478" y="65"/>
                    </a:lnTo>
                    <a:lnTo>
                      <a:pt x="476" y="65"/>
                    </a:lnTo>
                    <a:lnTo>
                      <a:pt x="476" y="63"/>
                    </a:lnTo>
                    <a:lnTo>
                      <a:pt x="476" y="63"/>
                    </a:lnTo>
                    <a:lnTo>
                      <a:pt x="476" y="63"/>
                    </a:lnTo>
                    <a:lnTo>
                      <a:pt x="476" y="63"/>
                    </a:lnTo>
                    <a:lnTo>
                      <a:pt x="476" y="61"/>
                    </a:lnTo>
                    <a:lnTo>
                      <a:pt x="476" y="61"/>
                    </a:lnTo>
                    <a:lnTo>
                      <a:pt x="476" y="61"/>
                    </a:lnTo>
                    <a:lnTo>
                      <a:pt x="476" y="61"/>
                    </a:lnTo>
                    <a:lnTo>
                      <a:pt x="475" y="61"/>
                    </a:lnTo>
                    <a:lnTo>
                      <a:pt x="475" y="63"/>
                    </a:lnTo>
                    <a:lnTo>
                      <a:pt x="475" y="63"/>
                    </a:lnTo>
                    <a:lnTo>
                      <a:pt x="475" y="63"/>
                    </a:lnTo>
                    <a:lnTo>
                      <a:pt x="475" y="63"/>
                    </a:lnTo>
                    <a:lnTo>
                      <a:pt x="473" y="63"/>
                    </a:lnTo>
                    <a:lnTo>
                      <a:pt x="471" y="63"/>
                    </a:lnTo>
                    <a:lnTo>
                      <a:pt x="471" y="63"/>
                    </a:lnTo>
                    <a:lnTo>
                      <a:pt x="471" y="63"/>
                    </a:lnTo>
                    <a:lnTo>
                      <a:pt x="469" y="63"/>
                    </a:lnTo>
                    <a:lnTo>
                      <a:pt x="469" y="63"/>
                    </a:lnTo>
                    <a:lnTo>
                      <a:pt x="469" y="63"/>
                    </a:lnTo>
                    <a:lnTo>
                      <a:pt x="466" y="63"/>
                    </a:lnTo>
                    <a:lnTo>
                      <a:pt x="464" y="63"/>
                    </a:lnTo>
                    <a:lnTo>
                      <a:pt x="462" y="63"/>
                    </a:lnTo>
                    <a:lnTo>
                      <a:pt x="460" y="63"/>
                    </a:lnTo>
                    <a:lnTo>
                      <a:pt x="458" y="63"/>
                    </a:lnTo>
                    <a:lnTo>
                      <a:pt x="457" y="63"/>
                    </a:lnTo>
                    <a:lnTo>
                      <a:pt x="457" y="63"/>
                    </a:lnTo>
                    <a:lnTo>
                      <a:pt x="457" y="63"/>
                    </a:lnTo>
                    <a:lnTo>
                      <a:pt x="455" y="63"/>
                    </a:lnTo>
                    <a:lnTo>
                      <a:pt x="455" y="63"/>
                    </a:lnTo>
                    <a:lnTo>
                      <a:pt x="455" y="63"/>
                    </a:lnTo>
                    <a:lnTo>
                      <a:pt x="453" y="63"/>
                    </a:lnTo>
                    <a:lnTo>
                      <a:pt x="453" y="61"/>
                    </a:lnTo>
                    <a:lnTo>
                      <a:pt x="453" y="61"/>
                    </a:lnTo>
                    <a:lnTo>
                      <a:pt x="453" y="61"/>
                    </a:lnTo>
                    <a:lnTo>
                      <a:pt x="453" y="59"/>
                    </a:lnTo>
                    <a:lnTo>
                      <a:pt x="451" y="59"/>
                    </a:lnTo>
                    <a:lnTo>
                      <a:pt x="453" y="58"/>
                    </a:lnTo>
                    <a:lnTo>
                      <a:pt x="451" y="58"/>
                    </a:lnTo>
                    <a:lnTo>
                      <a:pt x="451" y="58"/>
                    </a:lnTo>
                    <a:lnTo>
                      <a:pt x="449" y="58"/>
                    </a:lnTo>
                    <a:lnTo>
                      <a:pt x="449" y="58"/>
                    </a:lnTo>
                    <a:lnTo>
                      <a:pt x="448" y="58"/>
                    </a:lnTo>
                    <a:lnTo>
                      <a:pt x="448" y="58"/>
                    </a:lnTo>
                    <a:lnTo>
                      <a:pt x="448" y="58"/>
                    </a:lnTo>
                    <a:lnTo>
                      <a:pt x="446" y="58"/>
                    </a:lnTo>
                    <a:lnTo>
                      <a:pt x="444" y="58"/>
                    </a:lnTo>
                    <a:lnTo>
                      <a:pt x="444" y="58"/>
                    </a:lnTo>
                    <a:lnTo>
                      <a:pt x="446" y="58"/>
                    </a:lnTo>
                    <a:lnTo>
                      <a:pt x="446" y="56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2" y="54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6" y="52"/>
                    </a:lnTo>
                    <a:lnTo>
                      <a:pt x="444" y="52"/>
                    </a:lnTo>
                    <a:lnTo>
                      <a:pt x="444" y="52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4" y="50"/>
                    </a:lnTo>
                    <a:lnTo>
                      <a:pt x="446" y="50"/>
                    </a:lnTo>
                    <a:lnTo>
                      <a:pt x="444" y="50"/>
                    </a:lnTo>
                    <a:lnTo>
                      <a:pt x="444" y="49"/>
                    </a:lnTo>
                    <a:lnTo>
                      <a:pt x="444" y="49"/>
                    </a:lnTo>
                    <a:lnTo>
                      <a:pt x="442" y="49"/>
                    </a:lnTo>
                    <a:lnTo>
                      <a:pt x="442" y="49"/>
                    </a:lnTo>
                    <a:lnTo>
                      <a:pt x="440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7" y="50"/>
                    </a:lnTo>
                    <a:lnTo>
                      <a:pt x="433" y="50"/>
                    </a:lnTo>
                    <a:lnTo>
                      <a:pt x="429" y="50"/>
                    </a:lnTo>
                    <a:lnTo>
                      <a:pt x="429" y="52"/>
                    </a:lnTo>
                    <a:lnTo>
                      <a:pt x="428" y="52"/>
                    </a:lnTo>
                    <a:lnTo>
                      <a:pt x="428" y="52"/>
                    </a:lnTo>
                    <a:lnTo>
                      <a:pt x="426" y="52"/>
                    </a:lnTo>
                    <a:lnTo>
                      <a:pt x="424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6" y="56"/>
                    </a:lnTo>
                    <a:lnTo>
                      <a:pt x="428" y="56"/>
                    </a:lnTo>
                    <a:lnTo>
                      <a:pt x="428" y="56"/>
                    </a:lnTo>
                    <a:lnTo>
                      <a:pt x="429" y="56"/>
                    </a:lnTo>
                    <a:lnTo>
                      <a:pt x="429" y="56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31" y="54"/>
                    </a:lnTo>
                    <a:lnTo>
                      <a:pt x="431" y="54"/>
                    </a:lnTo>
                    <a:lnTo>
                      <a:pt x="433" y="54"/>
                    </a:lnTo>
                    <a:lnTo>
                      <a:pt x="433" y="54"/>
                    </a:lnTo>
                    <a:lnTo>
                      <a:pt x="435" y="54"/>
                    </a:lnTo>
                    <a:lnTo>
                      <a:pt x="435" y="54"/>
                    </a:lnTo>
                    <a:lnTo>
                      <a:pt x="435" y="54"/>
                    </a:lnTo>
                    <a:lnTo>
                      <a:pt x="437" y="54"/>
                    </a:lnTo>
                    <a:lnTo>
                      <a:pt x="435" y="54"/>
                    </a:lnTo>
                    <a:lnTo>
                      <a:pt x="437" y="54"/>
                    </a:lnTo>
                    <a:lnTo>
                      <a:pt x="437" y="54"/>
                    </a:lnTo>
                    <a:lnTo>
                      <a:pt x="437" y="52"/>
                    </a:lnTo>
                    <a:lnTo>
                      <a:pt x="438" y="52"/>
                    </a:lnTo>
                    <a:lnTo>
                      <a:pt x="438" y="52"/>
                    </a:lnTo>
                    <a:lnTo>
                      <a:pt x="442" y="52"/>
                    </a:lnTo>
                    <a:lnTo>
                      <a:pt x="444" y="52"/>
                    </a:lnTo>
                    <a:lnTo>
                      <a:pt x="442" y="52"/>
                    </a:lnTo>
                    <a:lnTo>
                      <a:pt x="442" y="52"/>
                    </a:lnTo>
                    <a:lnTo>
                      <a:pt x="442" y="52"/>
                    </a:lnTo>
                    <a:lnTo>
                      <a:pt x="440" y="52"/>
                    </a:lnTo>
                    <a:lnTo>
                      <a:pt x="440" y="54"/>
                    </a:lnTo>
                    <a:lnTo>
                      <a:pt x="438" y="54"/>
                    </a:lnTo>
                    <a:lnTo>
                      <a:pt x="438" y="56"/>
                    </a:lnTo>
                    <a:lnTo>
                      <a:pt x="438" y="54"/>
                    </a:lnTo>
                    <a:lnTo>
                      <a:pt x="437" y="54"/>
                    </a:lnTo>
                    <a:lnTo>
                      <a:pt x="437" y="56"/>
                    </a:lnTo>
                    <a:lnTo>
                      <a:pt x="435" y="56"/>
                    </a:lnTo>
                    <a:lnTo>
                      <a:pt x="435" y="56"/>
                    </a:lnTo>
                    <a:lnTo>
                      <a:pt x="433" y="56"/>
                    </a:lnTo>
                    <a:lnTo>
                      <a:pt x="431" y="56"/>
                    </a:lnTo>
                    <a:lnTo>
                      <a:pt x="431" y="56"/>
                    </a:lnTo>
                    <a:lnTo>
                      <a:pt x="431" y="56"/>
                    </a:lnTo>
                    <a:lnTo>
                      <a:pt x="429" y="58"/>
                    </a:lnTo>
                    <a:lnTo>
                      <a:pt x="429" y="58"/>
                    </a:lnTo>
                    <a:lnTo>
                      <a:pt x="428" y="58"/>
                    </a:lnTo>
                    <a:lnTo>
                      <a:pt x="428" y="58"/>
                    </a:lnTo>
                    <a:lnTo>
                      <a:pt x="428" y="58"/>
                    </a:lnTo>
                    <a:lnTo>
                      <a:pt x="426" y="58"/>
                    </a:lnTo>
                    <a:lnTo>
                      <a:pt x="424" y="59"/>
                    </a:lnTo>
                    <a:lnTo>
                      <a:pt x="424" y="59"/>
                    </a:lnTo>
                    <a:lnTo>
                      <a:pt x="424" y="59"/>
                    </a:lnTo>
                    <a:lnTo>
                      <a:pt x="424" y="61"/>
                    </a:lnTo>
                    <a:lnTo>
                      <a:pt x="424" y="61"/>
                    </a:lnTo>
                    <a:lnTo>
                      <a:pt x="424" y="63"/>
                    </a:lnTo>
                    <a:lnTo>
                      <a:pt x="422" y="63"/>
                    </a:lnTo>
                    <a:lnTo>
                      <a:pt x="422" y="63"/>
                    </a:lnTo>
                    <a:lnTo>
                      <a:pt x="422" y="65"/>
                    </a:lnTo>
                    <a:lnTo>
                      <a:pt x="422" y="65"/>
                    </a:lnTo>
                    <a:lnTo>
                      <a:pt x="422" y="65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9" y="67"/>
                    </a:lnTo>
                    <a:lnTo>
                      <a:pt x="419" y="67"/>
                    </a:lnTo>
                    <a:lnTo>
                      <a:pt x="419" y="67"/>
                    </a:lnTo>
                    <a:lnTo>
                      <a:pt x="417" y="69"/>
                    </a:lnTo>
                    <a:lnTo>
                      <a:pt x="415" y="67"/>
                    </a:lnTo>
                    <a:lnTo>
                      <a:pt x="415" y="67"/>
                    </a:lnTo>
                    <a:lnTo>
                      <a:pt x="417" y="65"/>
                    </a:lnTo>
                    <a:lnTo>
                      <a:pt x="417" y="65"/>
                    </a:lnTo>
                    <a:lnTo>
                      <a:pt x="419" y="65"/>
                    </a:lnTo>
                    <a:lnTo>
                      <a:pt x="420" y="65"/>
                    </a:lnTo>
                    <a:lnTo>
                      <a:pt x="420" y="63"/>
                    </a:lnTo>
                    <a:lnTo>
                      <a:pt x="420" y="63"/>
                    </a:lnTo>
                    <a:lnTo>
                      <a:pt x="420" y="63"/>
                    </a:lnTo>
                    <a:lnTo>
                      <a:pt x="420" y="61"/>
                    </a:lnTo>
                    <a:lnTo>
                      <a:pt x="419" y="63"/>
                    </a:lnTo>
                    <a:lnTo>
                      <a:pt x="419" y="63"/>
                    </a:lnTo>
                    <a:lnTo>
                      <a:pt x="419" y="61"/>
                    </a:lnTo>
                    <a:lnTo>
                      <a:pt x="420" y="61"/>
                    </a:lnTo>
                    <a:lnTo>
                      <a:pt x="419" y="61"/>
                    </a:lnTo>
                    <a:lnTo>
                      <a:pt x="419" y="61"/>
                    </a:lnTo>
                    <a:lnTo>
                      <a:pt x="417" y="61"/>
                    </a:lnTo>
                    <a:lnTo>
                      <a:pt x="417" y="61"/>
                    </a:lnTo>
                    <a:lnTo>
                      <a:pt x="419" y="61"/>
                    </a:lnTo>
                    <a:lnTo>
                      <a:pt x="419" y="59"/>
                    </a:lnTo>
                    <a:lnTo>
                      <a:pt x="419" y="59"/>
                    </a:lnTo>
                    <a:lnTo>
                      <a:pt x="419" y="58"/>
                    </a:lnTo>
                    <a:lnTo>
                      <a:pt x="417" y="58"/>
                    </a:lnTo>
                    <a:lnTo>
                      <a:pt x="417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8"/>
                    </a:lnTo>
                    <a:lnTo>
                      <a:pt x="415" y="56"/>
                    </a:lnTo>
                    <a:lnTo>
                      <a:pt x="415" y="56"/>
                    </a:lnTo>
                    <a:lnTo>
                      <a:pt x="415" y="56"/>
                    </a:lnTo>
                    <a:lnTo>
                      <a:pt x="413" y="56"/>
                    </a:lnTo>
                    <a:lnTo>
                      <a:pt x="411" y="56"/>
                    </a:lnTo>
                    <a:lnTo>
                      <a:pt x="409" y="58"/>
                    </a:lnTo>
                    <a:lnTo>
                      <a:pt x="409" y="58"/>
                    </a:lnTo>
                    <a:lnTo>
                      <a:pt x="408" y="58"/>
                    </a:lnTo>
                    <a:lnTo>
                      <a:pt x="409" y="56"/>
                    </a:lnTo>
                    <a:lnTo>
                      <a:pt x="408" y="56"/>
                    </a:lnTo>
                    <a:lnTo>
                      <a:pt x="406" y="58"/>
                    </a:lnTo>
                    <a:lnTo>
                      <a:pt x="406" y="58"/>
                    </a:lnTo>
                    <a:lnTo>
                      <a:pt x="406" y="58"/>
                    </a:lnTo>
                    <a:lnTo>
                      <a:pt x="404" y="58"/>
                    </a:lnTo>
                    <a:lnTo>
                      <a:pt x="406" y="58"/>
                    </a:lnTo>
                    <a:lnTo>
                      <a:pt x="404" y="58"/>
                    </a:lnTo>
                    <a:lnTo>
                      <a:pt x="402" y="58"/>
                    </a:lnTo>
                    <a:lnTo>
                      <a:pt x="400" y="58"/>
                    </a:lnTo>
                    <a:lnTo>
                      <a:pt x="399" y="58"/>
                    </a:lnTo>
                    <a:lnTo>
                      <a:pt x="397" y="58"/>
                    </a:lnTo>
                    <a:lnTo>
                      <a:pt x="397" y="58"/>
                    </a:lnTo>
                    <a:lnTo>
                      <a:pt x="395" y="56"/>
                    </a:lnTo>
                    <a:lnTo>
                      <a:pt x="393" y="56"/>
                    </a:lnTo>
                    <a:lnTo>
                      <a:pt x="393" y="56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90" y="56"/>
                    </a:lnTo>
                    <a:lnTo>
                      <a:pt x="388" y="54"/>
                    </a:lnTo>
                    <a:lnTo>
                      <a:pt x="388" y="54"/>
                    </a:lnTo>
                    <a:lnTo>
                      <a:pt x="388" y="54"/>
                    </a:lnTo>
                    <a:lnTo>
                      <a:pt x="388" y="52"/>
                    </a:lnTo>
                    <a:lnTo>
                      <a:pt x="388" y="52"/>
                    </a:lnTo>
                    <a:lnTo>
                      <a:pt x="390" y="52"/>
                    </a:lnTo>
                    <a:lnTo>
                      <a:pt x="391" y="52"/>
                    </a:lnTo>
                    <a:lnTo>
                      <a:pt x="391" y="52"/>
                    </a:lnTo>
                    <a:lnTo>
                      <a:pt x="393" y="52"/>
                    </a:lnTo>
                    <a:lnTo>
                      <a:pt x="393" y="52"/>
                    </a:lnTo>
                    <a:lnTo>
                      <a:pt x="393" y="50"/>
                    </a:lnTo>
                    <a:lnTo>
                      <a:pt x="395" y="52"/>
                    </a:lnTo>
                    <a:lnTo>
                      <a:pt x="397" y="50"/>
                    </a:lnTo>
                    <a:lnTo>
                      <a:pt x="395" y="52"/>
                    </a:lnTo>
                    <a:lnTo>
                      <a:pt x="397" y="52"/>
                    </a:lnTo>
                    <a:lnTo>
                      <a:pt x="397" y="52"/>
                    </a:lnTo>
                    <a:lnTo>
                      <a:pt x="397" y="52"/>
                    </a:lnTo>
                    <a:lnTo>
                      <a:pt x="397" y="50"/>
                    </a:lnTo>
                    <a:lnTo>
                      <a:pt x="399" y="50"/>
                    </a:lnTo>
                    <a:lnTo>
                      <a:pt x="400" y="50"/>
                    </a:lnTo>
                    <a:lnTo>
                      <a:pt x="399" y="50"/>
                    </a:lnTo>
                    <a:lnTo>
                      <a:pt x="400" y="49"/>
                    </a:lnTo>
                    <a:lnTo>
                      <a:pt x="399" y="49"/>
                    </a:lnTo>
                    <a:lnTo>
                      <a:pt x="399" y="47"/>
                    </a:lnTo>
                    <a:lnTo>
                      <a:pt x="399" y="47"/>
                    </a:lnTo>
                    <a:lnTo>
                      <a:pt x="399" y="47"/>
                    </a:lnTo>
                    <a:lnTo>
                      <a:pt x="397" y="47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9" y="45"/>
                    </a:lnTo>
                    <a:lnTo>
                      <a:pt x="397" y="43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5" y="43"/>
                    </a:lnTo>
                    <a:lnTo>
                      <a:pt x="393" y="43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3" y="45"/>
                    </a:lnTo>
                    <a:lnTo>
                      <a:pt x="391" y="45"/>
                    </a:lnTo>
                    <a:lnTo>
                      <a:pt x="388" y="43"/>
                    </a:lnTo>
                    <a:lnTo>
                      <a:pt x="388" y="45"/>
                    </a:lnTo>
                    <a:lnTo>
                      <a:pt x="388" y="43"/>
                    </a:lnTo>
                    <a:lnTo>
                      <a:pt x="388" y="43"/>
                    </a:lnTo>
                    <a:lnTo>
                      <a:pt x="386" y="43"/>
                    </a:lnTo>
                    <a:lnTo>
                      <a:pt x="384" y="43"/>
                    </a:lnTo>
                    <a:lnTo>
                      <a:pt x="384" y="41"/>
                    </a:lnTo>
                    <a:lnTo>
                      <a:pt x="382" y="41"/>
                    </a:lnTo>
                    <a:lnTo>
                      <a:pt x="382" y="41"/>
                    </a:lnTo>
                    <a:lnTo>
                      <a:pt x="382" y="40"/>
                    </a:lnTo>
                    <a:lnTo>
                      <a:pt x="382" y="40"/>
                    </a:lnTo>
                    <a:lnTo>
                      <a:pt x="381" y="40"/>
                    </a:lnTo>
                    <a:lnTo>
                      <a:pt x="379" y="40"/>
                    </a:lnTo>
                    <a:lnTo>
                      <a:pt x="377" y="40"/>
                    </a:lnTo>
                    <a:lnTo>
                      <a:pt x="377" y="38"/>
                    </a:lnTo>
                    <a:lnTo>
                      <a:pt x="377" y="36"/>
                    </a:lnTo>
                    <a:lnTo>
                      <a:pt x="375" y="34"/>
                    </a:lnTo>
                    <a:lnTo>
                      <a:pt x="373" y="34"/>
                    </a:lnTo>
                    <a:lnTo>
                      <a:pt x="371" y="34"/>
                    </a:lnTo>
                    <a:lnTo>
                      <a:pt x="371" y="34"/>
                    </a:lnTo>
                    <a:lnTo>
                      <a:pt x="370" y="34"/>
                    </a:lnTo>
                    <a:lnTo>
                      <a:pt x="370" y="34"/>
                    </a:lnTo>
                    <a:lnTo>
                      <a:pt x="368" y="34"/>
                    </a:lnTo>
                    <a:lnTo>
                      <a:pt x="368" y="34"/>
                    </a:lnTo>
                    <a:lnTo>
                      <a:pt x="366" y="34"/>
                    </a:lnTo>
                    <a:lnTo>
                      <a:pt x="364" y="34"/>
                    </a:lnTo>
                    <a:lnTo>
                      <a:pt x="364" y="36"/>
                    </a:lnTo>
                    <a:lnTo>
                      <a:pt x="362" y="36"/>
                    </a:lnTo>
                    <a:lnTo>
                      <a:pt x="361" y="36"/>
                    </a:lnTo>
                    <a:lnTo>
                      <a:pt x="361" y="36"/>
                    </a:lnTo>
                    <a:lnTo>
                      <a:pt x="359" y="36"/>
                    </a:lnTo>
                    <a:lnTo>
                      <a:pt x="357" y="36"/>
                    </a:lnTo>
                    <a:lnTo>
                      <a:pt x="355" y="36"/>
                    </a:lnTo>
                    <a:lnTo>
                      <a:pt x="355" y="36"/>
                    </a:lnTo>
                    <a:lnTo>
                      <a:pt x="357" y="36"/>
                    </a:lnTo>
                    <a:lnTo>
                      <a:pt x="357" y="36"/>
                    </a:lnTo>
                    <a:lnTo>
                      <a:pt x="359" y="34"/>
                    </a:lnTo>
                    <a:lnTo>
                      <a:pt x="362" y="34"/>
                    </a:lnTo>
                    <a:lnTo>
                      <a:pt x="361" y="34"/>
                    </a:lnTo>
                    <a:lnTo>
                      <a:pt x="361" y="34"/>
                    </a:lnTo>
                    <a:lnTo>
                      <a:pt x="361" y="32"/>
                    </a:lnTo>
                    <a:lnTo>
                      <a:pt x="361" y="32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1" y="31"/>
                    </a:lnTo>
                    <a:lnTo>
                      <a:pt x="362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59" y="31"/>
                    </a:lnTo>
                    <a:lnTo>
                      <a:pt x="359" y="31"/>
                    </a:lnTo>
                    <a:lnTo>
                      <a:pt x="359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61" y="31"/>
                    </a:lnTo>
                    <a:lnTo>
                      <a:pt x="357" y="32"/>
                    </a:lnTo>
                    <a:lnTo>
                      <a:pt x="357" y="32"/>
                    </a:lnTo>
                    <a:lnTo>
                      <a:pt x="355" y="34"/>
                    </a:lnTo>
                    <a:lnTo>
                      <a:pt x="353" y="34"/>
                    </a:lnTo>
                    <a:lnTo>
                      <a:pt x="353" y="34"/>
                    </a:lnTo>
                    <a:lnTo>
                      <a:pt x="353" y="34"/>
                    </a:lnTo>
                    <a:lnTo>
                      <a:pt x="352" y="34"/>
                    </a:lnTo>
                    <a:lnTo>
                      <a:pt x="352" y="34"/>
                    </a:lnTo>
                    <a:lnTo>
                      <a:pt x="353" y="34"/>
                    </a:lnTo>
                    <a:lnTo>
                      <a:pt x="353" y="34"/>
                    </a:lnTo>
                    <a:lnTo>
                      <a:pt x="353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0" y="36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2"/>
                    </a:lnTo>
                    <a:lnTo>
                      <a:pt x="348" y="32"/>
                    </a:lnTo>
                    <a:lnTo>
                      <a:pt x="350" y="31"/>
                    </a:lnTo>
                    <a:lnTo>
                      <a:pt x="350" y="29"/>
                    </a:lnTo>
                    <a:lnTo>
                      <a:pt x="352" y="27"/>
                    </a:lnTo>
                    <a:lnTo>
                      <a:pt x="352" y="27"/>
                    </a:lnTo>
                    <a:lnTo>
                      <a:pt x="352" y="25"/>
                    </a:lnTo>
                    <a:lnTo>
                      <a:pt x="352" y="25"/>
                    </a:lnTo>
                    <a:lnTo>
                      <a:pt x="352" y="25"/>
                    </a:lnTo>
                    <a:lnTo>
                      <a:pt x="350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0" y="25"/>
                    </a:lnTo>
                    <a:lnTo>
                      <a:pt x="348" y="25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48" y="27"/>
                    </a:lnTo>
                    <a:lnTo>
                      <a:pt x="346" y="27"/>
                    </a:lnTo>
                    <a:lnTo>
                      <a:pt x="344" y="29"/>
                    </a:lnTo>
                    <a:lnTo>
                      <a:pt x="344" y="29"/>
                    </a:lnTo>
                    <a:lnTo>
                      <a:pt x="342" y="29"/>
                    </a:lnTo>
                    <a:lnTo>
                      <a:pt x="342" y="31"/>
                    </a:lnTo>
                    <a:lnTo>
                      <a:pt x="341" y="31"/>
                    </a:lnTo>
                    <a:lnTo>
                      <a:pt x="337" y="31"/>
                    </a:lnTo>
                    <a:lnTo>
                      <a:pt x="337" y="31"/>
                    </a:lnTo>
                    <a:lnTo>
                      <a:pt x="339" y="31"/>
                    </a:lnTo>
                    <a:lnTo>
                      <a:pt x="341" y="29"/>
                    </a:lnTo>
                    <a:lnTo>
                      <a:pt x="339" y="29"/>
                    </a:lnTo>
                    <a:lnTo>
                      <a:pt x="335" y="31"/>
                    </a:lnTo>
                    <a:lnTo>
                      <a:pt x="333" y="31"/>
                    </a:lnTo>
                    <a:lnTo>
                      <a:pt x="332" y="31"/>
                    </a:lnTo>
                    <a:lnTo>
                      <a:pt x="332" y="31"/>
                    </a:lnTo>
                    <a:lnTo>
                      <a:pt x="330" y="31"/>
                    </a:lnTo>
                    <a:lnTo>
                      <a:pt x="326" y="32"/>
                    </a:lnTo>
                    <a:lnTo>
                      <a:pt x="323" y="34"/>
                    </a:lnTo>
                    <a:lnTo>
                      <a:pt x="324" y="32"/>
                    </a:lnTo>
                    <a:lnTo>
                      <a:pt x="324" y="32"/>
                    </a:lnTo>
                    <a:lnTo>
                      <a:pt x="324" y="32"/>
                    </a:lnTo>
                    <a:lnTo>
                      <a:pt x="323" y="32"/>
                    </a:lnTo>
                    <a:lnTo>
                      <a:pt x="323" y="32"/>
                    </a:lnTo>
                    <a:lnTo>
                      <a:pt x="321" y="32"/>
                    </a:lnTo>
                    <a:lnTo>
                      <a:pt x="323" y="32"/>
                    </a:lnTo>
                    <a:lnTo>
                      <a:pt x="323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21" y="32"/>
                    </a:lnTo>
                    <a:lnTo>
                      <a:pt x="317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4" y="32"/>
                    </a:lnTo>
                    <a:lnTo>
                      <a:pt x="315" y="32"/>
                    </a:lnTo>
                    <a:lnTo>
                      <a:pt x="314" y="34"/>
                    </a:lnTo>
                    <a:lnTo>
                      <a:pt x="315" y="32"/>
                    </a:lnTo>
                    <a:lnTo>
                      <a:pt x="317" y="32"/>
                    </a:lnTo>
                    <a:lnTo>
                      <a:pt x="317" y="32"/>
                    </a:lnTo>
                    <a:lnTo>
                      <a:pt x="319" y="32"/>
                    </a:lnTo>
                    <a:lnTo>
                      <a:pt x="319" y="32"/>
                    </a:lnTo>
                    <a:lnTo>
                      <a:pt x="321" y="31"/>
                    </a:lnTo>
                    <a:lnTo>
                      <a:pt x="323" y="31"/>
                    </a:lnTo>
                    <a:lnTo>
                      <a:pt x="326" y="31"/>
                    </a:lnTo>
                    <a:lnTo>
                      <a:pt x="326" y="31"/>
                    </a:lnTo>
                    <a:lnTo>
                      <a:pt x="330" y="31"/>
                    </a:lnTo>
                    <a:lnTo>
                      <a:pt x="330" y="31"/>
                    </a:lnTo>
                    <a:lnTo>
                      <a:pt x="332" y="29"/>
                    </a:lnTo>
                    <a:lnTo>
                      <a:pt x="337" y="29"/>
                    </a:lnTo>
                    <a:lnTo>
                      <a:pt x="339" y="27"/>
                    </a:lnTo>
                    <a:lnTo>
                      <a:pt x="339" y="27"/>
                    </a:lnTo>
                    <a:lnTo>
                      <a:pt x="341" y="27"/>
                    </a:lnTo>
                    <a:lnTo>
                      <a:pt x="341" y="25"/>
                    </a:lnTo>
                    <a:lnTo>
                      <a:pt x="339" y="25"/>
                    </a:lnTo>
                    <a:lnTo>
                      <a:pt x="339" y="27"/>
                    </a:lnTo>
                    <a:lnTo>
                      <a:pt x="337" y="27"/>
                    </a:lnTo>
                    <a:lnTo>
                      <a:pt x="337" y="27"/>
                    </a:lnTo>
                    <a:lnTo>
                      <a:pt x="337" y="27"/>
                    </a:lnTo>
                    <a:lnTo>
                      <a:pt x="335" y="27"/>
                    </a:lnTo>
                    <a:lnTo>
                      <a:pt x="335" y="25"/>
                    </a:lnTo>
                    <a:lnTo>
                      <a:pt x="335" y="27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0" y="29"/>
                    </a:lnTo>
                    <a:lnTo>
                      <a:pt x="328" y="27"/>
                    </a:lnTo>
                    <a:lnTo>
                      <a:pt x="328" y="29"/>
                    </a:lnTo>
                    <a:lnTo>
                      <a:pt x="324" y="29"/>
                    </a:lnTo>
                    <a:lnTo>
                      <a:pt x="324" y="29"/>
                    </a:lnTo>
                    <a:lnTo>
                      <a:pt x="323" y="29"/>
                    </a:lnTo>
                    <a:lnTo>
                      <a:pt x="323" y="29"/>
                    </a:lnTo>
                    <a:lnTo>
                      <a:pt x="321" y="29"/>
                    </a:lnTo>
                    <a:lnTo>
                      <a:pt x="321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7" y="29"/>
                    </a:lnTo>
                    <a:lnTo>
                      <a:pt x="315" y="31"/>
                    </a:lnTo>
                    <a:lnTo>
                      <a:pt x="314" y="31"/>
                    </a:lnTo>
                    <a:lnTo>
                      <a:pt x="314" y="31"/>
                    </a:lnTo>
                    <a:lnTo>
                      <a:pt x="312" y="31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310" y="32"/>
                    </a:lnTo>
                    <a:lnTo>
                      <a:pt x="306" y="32"/>
                    </a:lnTo>
                    <a:lnTo>
                      <a:pt x="304" y="32"/>
                    </a:lnTo>
                    <a:lnTo>
                      <a:pt x="304" y="34"/>
                    </a:lnTo>
                    <a:lnTo>
                      <a:pt x="303" y="34"/>
                    </a:lnTo>
                    <a:lnTo>
                      <a:pt x="303" y="34"/>
                    </a:lnTo>
                    <a:lnTo>
                      <a:pt x="303" y="36"/>
                    </a:lnTo>
                    <a:lnTo>
                      <a:pt x="303" y="36"/>
                    </a:lnTo>
                    <a:lnTo>
                      <a:pt x="301" y="38"/>
                    </a:lnTo>
                    <a:lnTo>
                      <a:pt x="301" y="38"/>
                    </a:lnTo>
                    <a:lnTo>
                      <a:pt x="301" y="38"/>
                    </a:lnTo>
                    <a:lnTo>
                      <a:pt x="301" y="36"/>
                    </a:lnTo>
                    <a:lnTo>
                      <a:pt x="301" y="36"/>
                    </a:lnTo>
                    <a:lnTo>
                      <a:pt x="301" y="34"/>
                    </a:lnTo>
                    <a:lnTo>
                      <a:pt x="301" y="34"/>
                    </a:lnTo>
                    <a:lnTo>
                      <a:pt x="301" y="34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7" y="34"/>
                    </a:lnTo>
                    <a:lnTo>
                      <a:pt x="297" y="34"/>
                    </a:lnTo>
                    <a:lnTo>
                      <a:pt x="297" y="34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5" y="36"/>
                    </a:lnTo>
                    <a:lnTo>
                      <a:pt x="295" y="34"/>
                    </a:lnTo>
                    <a:lnTo>
                      <a:pt x="295" y="34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94" y="32"/>
                    </a:lnTo>
                    <a:lnTo>
                      <a:pt x="294" y="34"/>
                    </a:lnTo>
                    <a:lnTo>
                      <a:pt x="292" y="34"/>
                    </a:lnTo>
                    <a:lnTo>
                      <a:pt x="292" y="34"/>
                    </a:lnTo>
                    <a:lnTo>
                      <a:pt x="290" y="34"/>
                    </a:lnTo>
                    <a:lnTo>
                      <a:pt x="290" y="32"/>
                    </a:lnTo>
                    <a:lnTo>
                      <a:pt x="290" y="32"/>
                    </a:lnTo>
                    <a:lnTo>
                      <a:pt x="288" y="32"/>
                    </a:lnTo>
                    <a:lnTo>
                      <a:pt x="288" y="31"/>
                    </a:lnTo>
                    <a:lnTo>
                      <a:pt x="288" y="31"/>
                    </a:lnTo>
                    <a:lnTo>
                      <a:pt x="288" y="31"/>
                    </a:lnTo>
                    <a:lnTo>
                      <a:pt x="288" y="29"/>
                    </a:lnTo>
                    <a:lnTo>
                      <a:pt x="288" y="29"/>
                    </a:lnTo>
                    <a:lnTo>
                      <a:pt x="286" y="29"/>
                    </a:lnTo>
                    <a:lnTo>
                      <a:pt x="288" y="27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6" y="25"/>
                    </a:lnTo>
                    <a:lnTo>
                      <a:pt x="283" y="25"/>
                    </a:lnTo>
                    <a:lnTo>
                      <a:pt x="281" y="23"/>
                    </a:lnTo>
                    <a:lnTo>
                      <a:pt x="281" y="23"/>
                    </a:lnTo>
                    <a:lnTo>
                      <a:pt x="281" y="23"/>
                    </a:lnTo>
                    <a:lnTo>
                      <a:pt x="281" y="23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77" y="21"/>
                    </a:lnTo>
                    <a:lnTo>
                      <a:pt x="277" y="21"/>
                    </a:lnTo>
                    <a:lnTo>
                      <a:pt x="277" y="21"/>
                    </a:lnTo>
                    <a:lnTo>
                      <a:pt x="277" y="20"/>
                    </a:lnTo>
                    <a:lnTo>
                      <a:pt x="275" y="20"/>
                    </a:lnTo>
                    <a:lnTo>
                      <a:pt x="275" y="20"/>
                    </a:lnTo>
                    <a:lnTo>
                      <a:pt x="274" y="20"/>
                    </a:lnTo>
                    <a:lnTo>
                      <a:pt x="274" y="18"/>
                    </a:lnTo>
                    <a:lnTo>
                      <a:pt x="274" y="20"/>
                    </a:lnTo>
                    <a:lnTo>
                      <a:pt x="272" y="20"/>
                    </a:lnTo>
                    <a:lnTo>
                      <a:pt x="272" y="20"/>
                    </a:lnTo>
                    <a:lnTo>
                      <a:pt x="272" y="18"/>
                    </a:lnTo>
                    <a:lnTo>
                      <a:pt x="272" y="18"/>
                    </a:lnTo>
                    <a:lnTo>
                      <a:pt x="270" y="18"/>
                    </a:lnTo>
                    <a:lnTo>
                      <a:pt x="268" y="20"/>
                    </a:lnTo>
                    <a:lnTo>
                      <a:pt x="268" y="20"/>
                    </a:lnTo>
                    <a:lnTo>
                      <a:pt x="266" y="20"/>
                    </a:lnTo>
                    <a:lnTo>
                      <a:pt x="266" y="18"/>
                    </a:lnTo>
                    <a:lnTo>
                      <a:pt x="266" y="20"/>
                    </a:lnTo>
                    <a:lnTo>
                      <a:pt x="265" y="18"/>
                    </a:lnTo>
                    <a:lnTo>
                      <a:pt x="265" y="18"/>
                    </a:lnTo>
                    <a:lnTo>
                      <a:pt x="265" y="18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63" y="16"/>
                    </a:lnTo>
                    <a:lnTo>
                      <a:pt x="261" y="16"/>
                    </a:lnTo>
                    <a:lnTo>
                      <a:pt x="259" y="16"/>
                    </a:lnTo>
                    <a:lnTo>
                      <a:pt x="257" y="16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2" y="12"/>
                    </a:lnTo>
                    <a:lnTo>
                      <a:pt x="250" y="12"/>
                    </a:lnTo>
                    <a:lnTo>
                      <a:pt x="250" y="12"/>
                    </a:lnTo>
                    <a:lnTo>
                      <a:pt x="248" y="12"/>
                    </a:lnTo>
                    <a:lnTo>
                      <a:pt x="248" y="11"/>
                    </a:lnTo>
                    <a:lnTo>
                      <a:pt x="248" y="11"/>
                    </a:lnTo>
                    <a:lnTo>
                      <a:pt x="247" y="11"/>
                    </a:lnTo>
                    <a:lnTo>
                      <a:pt x="243" y="11"/>
                    </a:lnTo>
                    <a:lnTo>
                      <a:pt x="241" y="11"/>
                    </a:lnTo>
                    <a:lnTo>
                      <a:pt x="243" y="11"/>
                    </a:lnTo>
                    <a:lnTo>
                      <a:pt x="243" y="11"/>
                    </a:lnTo>
                    <a:lnTo>
                      <a:pt x="239" y="11"/>
                    </a:lnTo>
                    <a:lnTo>
                      <a:pt x="239" y="9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3" y="7"/>
                    </a:lnTo>
                    <a:lnTo>
                      <a:pt x="245" y="7"/>
                    </a:lnTo>
                    <a:lnTo>
                      <a:pt x="243" y="7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9" y="7"/>
                    </a:lnTo>
                    <a:lnTo>
                      <a:pt x="241" y="7"/>
                    </a:lnTo>
                    <a:lnTo>
                      <a:pt x="241" y="5"/>
                    </a:lnTo>
                    <a:lnTo>
                      <a:pt x="241" y="5"/>
                    </a:lnTo>
                    <a:lnTo>
                      <a:pt x="239" y="5"/>
                    </a:lnTo>
                    <a:lnTo>
                      <a:pt x="237" y="7"/>
                    </a:lnTo>
                    <a:lnTo>
                      <a:pt x="237" y="5"/>
                    </a:lnTo>
                    <a:lnTo>
                      <a:pt x="236" y="5"/>
                    </a:lnTo>
                    <a:lnTo>
                      <a:pt x="236" y="7"/>
                    </a:lnTo>
                    <a:lnTo>
                      <a:pt x="236" y="7"/>
                    </a:lnTo>
                    <a:lnTo>
                      <a:pt x="236" y="5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6" y="5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4" y="3"/>
                    </a:lnTo>
                    <a:lnTo>
                      <a:pt x="234" y="3"/>
                    </a:lnTo>
                    <a:lnTo>
                      <a:pt x="234" y="3"/>
                    </a:lnTo>
                    <a:lnTo>
                      <a:pt x="232" y="3"/>
                    </a:lnTo>
                    <a:lnTo>
                      <a:pt x="232" y="3"/>
                    </a:lnTo>
                    <a:lnTo>
                      <a:pt x="230" y="5"/>
                    </a:lnTo>
                    <a:lnTo>
                      <a:pt x="230" y="5"/>
                    </a:lnTo>
                    <a:lnTo>
                      <a:pt x="230" y="5"/>
                    </a:lnTo>
                    <a:lnTo>
                      <a:pt x="228" y="7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5"/>
                    </a:lnTo>
                    <a:lnTo>
                      <a:pt x="228" y="5"/>
                    </a:lnTo>
                    <a:lnTo>
                      <a:pt x="228" y="5"/>
                    </a:lnTo>
                    <a:lnTo>
                      <a:pt x="227" y="5"/>
                    </a:lnTo>
                    <a:lnTo>
                      <a:pt x="227" y="5"/>
                    </a:lnTo>
                    <a:lnTo>
                      <a:pt x="227" y="5"/>
                    </a:lnTo>
                    <a:lnTo>
                      <a:pt x="227" y="5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2" y="3"/>
                    </a:lnTo>
                    <a:lnTo>
                      <a:pt x="232" y="3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30" y="2"/>
                    </a:lnTo>
                    <a:lnTo>
                      <a:pt x="232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"/>
                    </a:lnTo>
                    <a:lnTo>
                      <a:pt x="228" y="2"/>
                    </a:lnTo>
                    <a:lnTo>
                      <a:pt x="228" y="2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5" y="2"/>
                    </a:lnTo>
                    <a:lnTo>
                      <a:pt x="225" y="2"/>
                    </a:lnTo>
                    <a:lnTo>
                      <a:pt x="223" y="2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4" y="3"/>
                    </a:ln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lnTo>
                      <a:pt x="210" y="3"/>
                    </a:lnTo>
                    <a:lnTo>
                      <a:pt x="212" y="3"/>
                    </a:lnTo>
                    <a:lnTo>
                      <a:pt x="212" y="2"/>
                    </a:lnTo>
                    <a:lnTo>
                      <a:pt x="212" y="2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7" y="3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3" y="5"/>
                    </a:lnTo>
                    <a:lnTo>
                      <a:pt x="203" y="5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1" y="5"/>
                    </a:lnTo>
                    <a:lnTo>
                      <a:pt x="201" y="5"/>
                    </a:lnTo>
                    <a:lnTo>
                      <a:pt x="196" y="5"/>
                    </a:lnTo>
                    <a:lnTo>
                      <a:pt x="194" y="5"/>
                    </a:lnTo>
                    <a:lnTo>
                      <a:pt x="192" y="7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90" y="9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83" y="9"/>
                    </a:lnTo>
                    <a:lnTo>
                      <a:pt x="183" y="9"/>
                    </a:lnTo>
                    <a:lnTo>
                      <a:pt x="181" y="9"/>
                    </a:lnTo>
                    <a:lnTo>
                      <a:pt x="181" y="11"/>
                    </a:lnTo>
                    <a:lnTo>
                      <a:pt x="181" y="11"/>
                    </a:lnTo>
                    <a:lnTo>
                      <a:pt x="181" y="11"/>
                    </a:lnTo>
                    <a:lnTo>
                      <a:pt x="181" y="9"/>
                    </a:lnTo>
                    <a:lnTo>
                      <a:pt x="180" y="11"/>
                    </a:lnTo>
                    <a:lnTo>
                      <a:pt x="178" y="11"/>
                    </a:lnTo>
                    <a:lnTo>
                      <a:pt x="176" y="11"/>
                    </a:lnTo>
                    <a:lnTo>
                      <a:pt x="178" y="11"/>
                    </a:lnTo>
                    <a:lnTo>
                      <a:pt x="176" y="12"/>
                    </a:lnTo>
                    <a:lnTo>
                      <a:pt x="172" y="12"/>
                    </a:lnTo>
                    <a:lnTo>
                      <a:pt x="169" y="14"/>
                    </a:lnTo>
                    <a:lnTo>
                      <a:pt x="165" y="14"/>
                    </a:lnTo>
                    <a:lnTo>
                      <a:pt x="161" y="14"/>
                    </a:lnTo>
                    <a:lnTo>
                      <a:pt x="160" y="14"/>
                    </a:lnTo>
                    <a:lnTo>
                      <a:pt x="160" y="12"/>
                    </a:lnTo>
                    <a:lnTo>
                      <a:pt x="158" y="12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47" y="16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49" y="25"/>
                    </a:lnTo>
                    <a:lnTo>
                      <a:pt x="149" y="25"/>
                    </a:lnTo>
                    <a:lnTo>
                      <a:pt x="149" y="27"/>
                    </a:lnTo>
                    <a:lnTo>
                      <a:pt x="147" y="27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45" y="29"/>
                    </a:lnTo>
                    <a:lnTo>
                      <a:pt x="147" y="31"/>
                    </a:lnTo>
                    <a:lnTo>
                      <a:pt x="147" y="31"/>
                    </a:lnTo>
                    <a:lnTo>
                      <a:pt x="147" y="31"/>
                    </a:lnTo>
                    <a:lnTo>
                      <a:pt x="147" y="31"/>
                    </a:lnTo>
                    <a:lnTo>
                      <a:pt x="149" y="31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49" y="31"/>
                    </a:lnTo>
                    <a:lnTo>
                      <a:pt x="149" y="32"/>
                    </a:lnTo>
                    <a:lnTo>
                      <a:pt x="151" y="31"/>
                    </a:lnTo>
                    <a:lnTo>
                      <a:pt x="152" y="31"/>
                    </a:lnTo>
                    <a:lnTo>
                      <a:pt x="152" y="31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1" y="32"/>
                    </a:lnTo>
                    <a:lnTo>
                      <a:pt x="149" y="34"/>
                    </a:lnTo>
                    <a:lnTo>
                      <a:pt x="149" y="34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51" y="34"/>
                    </a:lnTo>
                    <a:lnTo>
                      <a:pt x="152" y="36"/>
                    </a:lnTo>
                    <a:lnTo>
                      <a:pt x="152" y="36"/>
                    </a:lnTo>
                    <a:lnTo>
                      <a:pt x="154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2" y="38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8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9" y="36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43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7" y="38"/>
                    </a:lnTo>
                    <a:lnTo>
                      <a:pt x="147" y="40"/>
                    </a:lnTo>
                    <a:lnTo>
                      <a:pt x="147" y="40"/>
                    </a:lnTo>
                    <a:lnTo>
                      <a:pt x="145" y="40"/>
                    </a:lnTo>
                    <a:lnTo>
                      <a:pt x="145" y="40"/>
                    </a:lnTo>
                    <a:lnTo>
                      <a:pt x="145" y="38"/>
                    </a:lnTo>
                    <a:lnTo>
                      <a:pt x="142" y="40"/>
                    </a:lnTo>
                    <a:lnTo>
                      <a:pt x="142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38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4" y="40"/>
                    </a:lnTo>
                    <a:lnTo>
                      <a:pt x="134" y="38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6" y="34"/>
                    </a:lnTo>
                    <a:lnTo>
                      <a:pt x="136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4"/>
                    </a:lnTo>
                    <a:lnTo>
                      <a:pt x="134" y="32"/>
                    </a:lnTo>
                    <a:lnTo>
                      <a:pt x="131" y="34"/>
                    </a:lnTo>
                    <a:lnTo>
                      <a:pt x="129" y="34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5" y="34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3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18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3" y="49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3" y="50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4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8" y="52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7" y="50"/>
                    </a:lnTo>
                    <a:lnTo>
                      <a:pt x="129" y="50"/>
                    </a:lnTo>
                    <a:lnTo>
                      <a:pt x="129" y="50"/>
                    </a:lnTo>
                    <a:lnTo>
                      <a:pt x="129" y="52"/>
                    </a:lnTo>
                    <a:lnTo>
                      <a:pt x="129" y="52"/>
                    </a:lnTo>
                    <a:lnTo>
                      <a:pt x="127" y="52"/>
                    </a:lnTo>
                    <a:lnTo>
                      <a:pt x="125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2" y="56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4" y="61"/>
                    </a:lnTo>
                    <a:lnTo>
                      <a:pt x="113" y="61"/>
                    </a:lnTo>
                    <a:lnTo>
                      <a:pt x="111" y="63"/>
                    </a:lnTo>
                    <a:lnTo>
                      <a:pt x="111" y="63"/>
                    </a:lnTo>
                    <a:lnTo>
                      <a:pt x="109" y="61"/>
                    </a:lnTo>
                    <a:lnTo>
                      <a:pt x="107" y="63"/>
                    </a:lnTo>
                    <a:lnTo>
                      <a:pt x="107" y="61"/>
                    </a:lnTo>
                    <a:lnTo>
                      <a:pt x="105" y="63"/>
                    </a:lnTo>
                    <a:lnTo>
                      <a:pt x="105" y="61"/>
                    </a:lnTo>
                    <a:lnTo>
                      <a:pt x="107" y="61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3"/>
                    </a:lnTo>
                    <a:lnTo>
                      <a:pt x="91" y="63"/>
                    </a:lnTo>
                    <a:lnTo>
                      <a:pt x="91" y="65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7" y="67"/>
                    </a:lnTo>
                    <a:lnTo>
                      <a:pt x="87" y="65"/>
                    </a:lnTo>
                    <a:lnTo>
                      <a:pt x="85" y="65"/>
                    </a:lnTo>
                    <a:lnTo>
                      <a:pt x="84" y="67"/>
                    </a:lnTo>
                    <a:lnTo>
                      <a:pt x="82" y="67"/>
                    </a:lnTo>
                    <a:lnTo>
                      <a:pt x="82" y="67"/>
                    </a:lnTo>
                    <a:lnTo>
                      <a:pt x="76" y="67"/>
                    </a:lnTo>
                    <a:lnTo>
                      <a:pt x="76" y="69"/>
                    </a:lnTo>
                    <a:lnTo>
                      <a:pt x="75" y="69"/>
                    </a:lnTo>
                    <a:lnTo>
                      <a:pt x="73" y="70"/>
                    </a:lnTo>
                    <a:lnTo>
                      <a:pt x="71" y="70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4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7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9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1"/>
                    </a:lnTo>
                    <a:lnTo>
                      <a:pt x="62" y="81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5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5" y="83"/>
                    </a:lnTo>
                    <a:lnTo>
                      <a:pt x="65" y="81"/>
                    </a:lnTo>
                    <a:lnTo>
                      <a:pt x="67" y="83"/>
                    </a:lnTo>
                    <a:lnTo>
                      <a:pt x="65" y="83"/>
                    </a:lnTo>
                    <a:lnTo>
                      <a:pt x="65" y="83"/>
                    </a:lnTo>
                    <a:lnTo>
                      <a:pt x="64" y="85"/>
                    </a:lnTo>
                    <a:lnTo>
                      <a:pt x="60" y="85"/>
                    </a:lnTo>
                    <a:lnTo>
                      <a:pt x="58" y="85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5" y="8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71" y="87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6" y="85"/>
                    </a:lnTo>
                    <a:lnTo>
                      <a:pt x="78" y="85"/>
                    </a:lnTo>
                    <a:lnTo>
                      <a:pt x="71" y="87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7" y="90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65" y="92"/>
                    </a:lnTo>
                    <a:lnTo>
                      <a:pt x="64" y="92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0" y="96"/>
                    </a:lnTo>
                    <a:lnTo>
                      <a:pt x="58" y="97"/>
                    </a:lnTo>
                    <a:lnTo>
                      <a:pt x="58" y="97"/>
                    </a:lnTo>
                    <a:lnTo>
                      <a:pt x="56" y="97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5" y="101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51" y="105"/>
                    </a:lnTo>
                    <a:lnTo>
                      <a:pt x="53" y="103"/>
                    </a:lnTo>
                    <a:lnTo>
                      <a:pt x="55" y="103"/>
                    </a:lnTo>
                    <a:lnTo>
                      <a:pt x="55" y="103"/>
                    </a:lnTo>
                    <a:lnTo>
                      <a:pt x="58" y="103"/>
                    </a:lnTo>
                    <a:lnTo>
                      <a:pt x="60" y="103"/>
                    </a:lnTo>
                    <a:lnTo>
                      <a:pt x="62" y="101"/>
                    </a:lnTo>
                    <a:lnTo>
                      <a:pt x="65" y="99"/>
                    </a:lnTo>
                    <a:lnTo>
                      <a:pt x="65" y="99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2" y="105"/>
                    </a:lnTo>
                    <a:lnTo>
                      <a:pt x="64" y="103"/>
                    </a:lnTo>
                    <a:lnTo>
                      <a:pt x="65" y="103"/>
                    </a:lnTo>
                    <a:lnTo>
                      <a:pt x="65" y="103"/>
                    </a:lnTo>
                    <a:lnTo>
                      <a:pt x="65" y="103"/>
                    </a:lnTo>
                    <a:lnTo>
                      <a:pt x="65" y="105"/>
                    </a:lnTo>
                    <a:lnTo>
                      <a:pt x="64" y="105"/>
                    </a:lnTo>
                    <a:lnTo>
                      <a:pt x="62" y="108"/>
                    </a:lnTo>
                    <a:lnTo>
                      <a:pt x="62" y="108"/>
                    </a:lnTo>
                    <a:lnTo>
                      <a:pt x="64" y="108"/>
                    </a:lnTo>
                    <a:lnTo>
                      <a:pt x="65" y="108"/>
                    </a:lnTo>
                    <a:lnTo>
                      <a:pt x="65" y="106"/>
                    </a:lnTo>
                    <a:lnTo>
                      <a:pt x="67" y="105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71" y="103"/>
                    </a:lnTo>
                    <a:lnTo>
                      <a:pt x="71" y="103"/>
                    </a:lnTo>
                    <a:lnTo>
                      <a:pt x="73" y="103"/>
                    </a:lnTo>
                    <a:lnTo>
                      <a:pt x="71" y="105"/>
                    </a:lnTo>
                    <a:lnTo>
                      <a:pt x="69" y="105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5" y="106"/>
                    </a:lnTo>
                    <a:lnTo>
                      <a:pt x="76" y="105"/>
                    </a:lnTo>
                    <a:lnTo>
                      <a:pt x="80" y="105"/>
                    </a:lnTo>
                    <a:lnTo>
                      <a:pt x="82" y="105"/>
                    </a:lnTo>
                    <a:lnTo>
                      <a:pt x="78" y="106"/>
                    </a:lnTo>
                    <a:lnTo>
                      <a:pt x="76" y="106"/>
                    </a:lnTo>
                    <a:lnTo>
                      <a:pt x="75" y="108"/>
                    </a:lnTo>
                    <a:lnTo>
                      <a:pt x="73" y="108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67" y="112"/>
                    </a:lnTo>
                    <a:lnTo>
                      <a:pt x="64" y="116"/>
                    </a:lnTo>
                    <a:lnTo>
                      <a:pt x="62" y="116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7" y="123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42" y="123"/>
                    </a:lnTo>
                    <a:lnTo>
                      <a:pt x="40" y="125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8"/>
                    </a:lnTo>
                    <a:lnTo>
                      <a:pt x="27" y="128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0" y="128"/>
                    </a:lnTo>
                    <a:lnTo>
                      <a:pt x="17" y="130"/>
                    </a:lnTo>
                    <a:lnTo>
                      <a:pt x="13" y="132"/>
                    </a:lnTo>
                    <a:lnTo>
                      <a:pt x="11" y="132"/>
                    </a:lnTo>
                    <a:lnTo>
                      <a:pt x="11" y="132"/>
                    </a:lnTo>
                    <a:lnTo>
                      <a:pt x="11" y="132"/>
                    </a:lnTo>
                    <a:lnTo>
                      <a:pt x="9" y="134"/>
                    </a:lnTo>
                    <a:lnTo>
                      <a:pt x="8" y="134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6" y="134"/>
                    </a:lnTo>
                    <a:lnTo>
                      <a:pt x="6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6" y="135"/>
                    </a:lnTo>
                    <a:lnTo>
                      <a:pt x="8" y="134"/>
                    </a:lnTo>
                    <a:lnTo>
                      <a:pt x="8" y="135"/>
                    </a:lnTo>
                    <a:lnTo>
                      <a:pt x="8" y="135"/>
                    </a:lnTo>
                    <a:lnTo>
                      <a:pt x="8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11" y="135"/>
                    </a:lnTo>
                    <a:lnTo>
                      <a:pt x="13" y="134"/>
                    </a:lnTo>
                    <a:lnTo>
                      <a:pt x="15" y="134"/>
                    </a:lnTo>
                    <a:lnTo>
                      <a:pt x="17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7" y="134"/>
                    </a:lnTo>
                    <a:lnTo>
                      <a:pt x="15" y="134"/>
                    </a:lnTo>
                    <a:lnTo>
                      <a:pt x="18" y="134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2" y="132"/>
                    </a:lnTo>
                    <a:lnTo>
                      <a:pt x="22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29" y="132"/>
                    </a:lnTo>
                    <a:lnTo>
                      <a:pt x="27" y="134"/>
                    </a:lnTo>
                    <a:lnTo>
                      <a:pt x="27" y="134"/>
                    </a:lnTo>
                    <a:lnTo>
                      <a:pt x="31" y="132"/>
                    </a:lnTo>
                    <a:lnTo>
                      <a:pt x="33" y="132"/>
                    </a:lnTo>
                    <a:lnTo>
                      <a:pt x="33" y="132"/>
                    </a:lnTo>
                    <a:lnTo>
                      <a:pt x="35" y="132"/>
                    </a:lnTo>
                    <a:lnTo>
                      <a:pt x="36" y="130"/>
                    </a:lnTo>
                    <a:lnTo>
                      <a:pt x="36" y="132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2" y="126"/>
                    </a:lnTo>
                    <a:lnTo>
                      <a:pt x="40" y="126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4" y="126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7" y="126"/>
                    </a:lnTo>
                    <a:lnTo>
                      <a:pt x="49" y="126"/>
                    </a:lnTo>
                    <a:lnTo>
                      <a:pt x="49" y="126"/>
                    </a:lnTo>
                    <a:lnTo>
                      <a:pt x="51" y="126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6" y="125"/>
                    </a:lnTo>
                    <a:lnTo>
                      <a:pt x="58" y="123"/>
                    </a:lnTo>
                    <a:lnTo>
                      <a:pt x="58" y="123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62" y="123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5" y="121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73" y="117"/>
                    </a:lnTo>
                    <a:lnTo>
                      <a:pt x="73" y="117"/>
                    </a:lnTo>
                    <a:lnTo>
                      <a:pt x="75" y="117"/>
                    </a:lnTo>
                    <a:lnTo>
                      <a:pt x="75" y="117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80" y="116"/>
                    </a:lnTo>
                    <a:lnTo>
                      <a:pt x="82" y="116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85" y="116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7" y="114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4" y="110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6" y="106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8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2" y="103"/>
                    </a:lnTo>
                    <a:lnTo>
                      <a:pt x="102" y="103"/>
                    </a:lnTo>
                    <a:lnTo>
                      <a:pt x="103" y="103"/>
                    </a:lnTo>
                    <a:lnTo>
                      <a:pt x="103" y="103"/>
                    </a:lnTo>
                    <a:lnTo>
                      <a:pt x="105" y="101"/>
                    </a:lnTo>
                    <a:lnTo>
                      <a:pt x="105" y="101"/>
                    </a:lnTo>
                    <a:lnTo>
                      <a:pt x="107" y="101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7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11" y="101"/>
                    </a:lnTo>
                    <a:lnTo>
                      <a:pt x="113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4" y="97"/>
                    </a:lnTo>
                    <a:lnTo>
                      <a:pt x="116" y="97"/>
                    </a:lnTo>
                    <a:lnTo>
                      <a:pt x="120" y="96"/>
                    </a:lnTo>
                    <a:lnTo>
                      <a:pt x="122" y="94"/>
                    </a:lnTo>
                    <a:lnTo>
                      <a:pt x="125" y="94"/>
                    </a:lnTo>
                    <a:lnTo>
                      <a:pt x="127" y="92"/>
                    </a:lnTo>
                    <a:lnTo>
                      <a:pt x="132" y="92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8" y="88"/>
                    </a:lnTo>
                    <a:lnTo>
                      <a:pt x="140" y="87"/>
                    </a:lnTo>
                    <a:lnTo>
                      <a:pt x="142" y="87"/>
                    </a:lnTo>
                    <a:lnTo>
                      <a:pt x="143" y="87"/>
                    </a:lnTo>
                    <a:lnTo>
                      <a:pt x="147" y="83"/>
                    </a:lnTo>
                    <a:lnTo>
                      <a:pt x="149" y="83"/>
                    </a:lnTo>
                    <a:lnTo>
                      <a:pt x="149" y="81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45" y="85"/>
                    </a:lnTo>
                    <a:lnTo>
                      <a:pt x="143" y="87"/>
                    </a:lnTo>
                    <a:lnTo>
                      <a:pt x="142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40" y="90"/>
                    </a:lnTo>
                    <a:lnTo>
                      <a:pt x="143" y="90"/>
                    </a:lnTo>
                    <a:lnTo>
                      <a:pt x="147" y="88"/>
                    </a:lnTo>
                    <a:lnTo>
                      <a:pt x="147" y="88"/>
                    </a:lnTo>
                    <a:lnTo>
                      <a:pt x="145" y="90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42" y="90"/>
                    </a:lnTo>
                    <a:lnTo>
                      <a:pt x="140" y="90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40" y="94"/>
                    </a:lnTo>
                    <a:lnTo>
                      <a:pt x="142" y="94"/>
                    </a:lnTo>
                    <a:lnTo>
                      <a:pt x="138" y="9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2" y="94"/>
                    </a:lnTo>
                    <a:lnTo>
                      <a:pt x="129" y="94"/>
                    </a:lnTo>
                    <a:lnTo>
                      <a:pt x="127" y="94"/>
                    </a:lnTo>
                    <a:lnTo>
                      <a:pt x="125" y="96"/>
                    </a:lnTo>
                    <a:lnTo>
                      <a:pt x="125" y="97"/>
                    </a:lnTo>
                    <a:lnTo>
                      <a:pt x="123" y="99"/>
                    </a:lnTo>
                    <a:lnTo>
                      <a:pt x="122" y="99"/>
                    </a:lnTo>
                    <a:lnTo>
                      <a:pt x="120" y="99"/>
                    </a:lnTo>
                    <a:lnTo>
                      <a:pt x="118" y="101"/>
                    </a:lnTo>
                    <a:lnTo>
                      <a:pt x="118" y="101"/>
                    </a:lnTo>
                    <a:lnTo>
                      <a:pt x="116" y="101"/>
                    </a:lnTo>
                    <a:lnTo>
                      <a:pt x="114" y="103"/>
                    </a:lnTo>
                    <a:lnTo>
                      <a:pt x="114" y="103"/>
                    </a:lnTo>
                    <a:lnTo>
                      <a:pt x="114" y="105"/>
                    </a:lnTo>
                    <a:lnTo>
                      <a:pt x="118" y="103"/>
                    </a:lnTo>
                    <a:lnTo>
                      <a:pt x="120" y="103"/>
                    </a:lnTo>
                    <a:lnTo>
                      <a:pt x="118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4" y="105"/>
                    </a:lnTo>
                    <a:lnTo>
                      <a:pt x="114" y="105"/>
                    </a:lnTo>
                    <a:lnTo>
                      <a:pt x="114" y="106"/>
                    </a:lnTo>
                    <a:lnTo>
                      <a:pt x="113" y="105"/>
                    </a:lnTo>
                    <a:lnTo>
                      <a:pt x="113" y="105"/>
                    </a:lnTo>
                    <a:lnTo>
                      <a:pt x="111" y="106"/>
                    </a:lnTo>
                    <a:lnTo>
                      <a:pt x="113" y="105"/>
                    </a:lnTo>
                    <a:lnTo>
                      <a:pt x="111" y="106"/>
                    </a:lnTo>
                    <a:lnTo>
                      <a:pt x="111" y="106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09" y="108"/>
                    </a:lnTo>
                    <a:lnTo>
                      <a:pt x="109" y="108"/>
                    </a:lnTo>
                    <a:lnTo>
                      <a:pt x="111" y="108"/>
                    </a:lnTo>
                    <a:lnTo>
                      <a:pt x="113" y="108"/>
                    </a:lnTo>
                    <a:lnTo>
                      <a:pt x="113" y="106"/>
                    </a:lnTo>
                    <a:lnTo>
                      <a:pt x="114" y="108"/>
                    </a:lnTo>
                    <a:lnTo>
                      <a:pt x="116" y="106"/>
                    </a:lnTo>
                    <a:lnTo>
                      <a:pt x="118" y="105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20" y="106"/>
                    </a:lnTo>
                    <a:lnTo>
                      <a:pt x="118" y="108"/>
                    </a:lnTo>
                    <a:lnTo>
                      <a:pt x="122" y="106"/>
                    </a:lnTo>
                    <a:lnTo>
                      <a:pt x="122" y="105"/>
                    </a:lnTo>
                    <a:lnTo>
                      <a:pt x="123" y="105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5" y="103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125" y="105"/>
                    </a:lnTo>
                    <a:lnTo>
                      <a:pt x="127" y="103"/>
                    </a:lnTo>
                    <a:lnTo>
                      <a:pt x="129" y="103"/>
                    </a:lnTo>
                    <a:lnTo>
                      <a:pt x="129" y="103"/>
                    </a:lnTo>
                    <a:lnTo>
                      <a:pt x="131" y="101"/>
                    </a:lnTo>
                    <a:lnTo>
                      <a:pt x="129" y="103"/>
                    </a:lnTo>
                    <a:lnTo>
                      <a:pt x="131" y="103"/>
                    </a:lnTo>
                    <a:lnTo>
                      <a:pt x="131" y="103"/>
                    </a:lnTo>
                    <a:lnTo>
                      <a:pt x="131" y="103"/>
                    </a:lnTo>
                    <a:lnTo>
                      <a:pt x="132" y="103"/>
                    </a:lnTo>
                    <a:lnTo>
                      <a:pt x="134" y="103"/>
                    </a:lnTo>
                    <a:lnTo>
                      <a:pt x="134" y="103"/>
                    </a:lnTo>
                    <a:lnTo>
                      <a:pt x="136" y="103"/>
                    </a:lnTo>
                    <a:lnTo>
                      <a:pt x="136" y="103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8" y="101"/>
                    </a:lnTo>
                    <a:lnTo>
                      <a:pt x="138" y="101"/>
                    </a:lnTo>
                    <a:lnTo>
                      <a:pt x="140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3" y="99"/>
                    </a:lnTo>
                    <a:lnTo>
                      <a:pt x="143" y="99"/>
                    </a:lnTo>
                    <a:lnTo>
                      <a:pt x="142" y="99"/>
                    </a:lnTo>
                    <a:lnTo>
                      <a:pt x="142" y="99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2" y="97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2" y="97"/>
                    </a:lnTo>
                    <a:lnTo>
                      <a:pt x="143" y="96"/>
                    </a:lnTo>
                    <a:lnTo>
                      <a:pt x="142" y="96"/>
                    </a:lnTo>
                    <a:lnTo>
                      <a:pt x="143" y="96"/>
                    </a:lnTo>
                    <a:lnTo>
                      <a:pt x="145" y="96"/>
                    </a:lnTo>
                    <a:lnTo>
                      <a:pt x="147" y="94"/>
                    </a:lnTo>
                    <a:lnTo>
                      <a:pt x="145" y="94"/>
                    </a:lnTo>
                    <a:lnTo>
                      <a:pt x="147" y="94"/>
                    </a:lnTo>
                    <a:lnTo>
                      <a:pt x="149" y="94"/>
                    </a:lnTo>
                    <a:lnTo>
                      <a:pt x="147" y="94"/>
                    </a:lnTo>
                    <a:lnTo>
                      <a:pt x="149" y="94"/>
                    </a:lnTo>
                    <a:lnTo>
                      <a:pt x="151" y="94"/>
                    </a:lnTo>
                    <a:lnTo>
                      <a:pt x="152" y="92"/>
                    </a:lnTo>
                    <a:lnTo>
                      <a:pt x="151" y="94"/>
                    </a:lnTo>
                    <a:lnTo>
                      <a:pt x="149" y="94"/>
                    </a:lnTo>
                    <a:lnTo>
                      <a:pt x="147" y="96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51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51" y="96"/>
                    </a:lnTo>
                    <a:lnTo>
                      <a:pt x="151" y="96"/>
                    </a:lnTo>
                    <a:lnTo>
                      <a:pt x="152" y="96"/>
                    </a:lnTo>
                    <a:lnTo>
                      <a:pt x="152" y="96"/>
                    </a:lnTo>
                    <a:lnTo>
                      <a:pt x="154" y="96"/>
                    </a:lnTo>
                    <a:lnTo>
                      <a:pt x="156" y="94"/>
                    </a:lnTo>
                    <a:lnTo>
                      <a:pt x="156" y="94"/>
                    </a:lnTo>
                    <a:lnTo>
                      <a:pt x="156" y="96"/>
                    </a:lnTo>
                    <a:lnTo>
                      <a:pt x="154" y="96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6" y="97"/>
                    </a:lnTo>
                    <a:lnTo>
                      <a:pt x="156" y="97"/>
                    </a:lnTo>
                    <a:lnTo>
                      <a:pt x="152" y="97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4" y="97"/>
                    </a:lnTo>
                    <a:lnTo>
                      <a:pt x="156" y="97"/>
                    </a:lnTo>
                    <a:lnTo>
                      <a:pt x="156" y="97"/>
                    </a:lnTo>
                    <a:lnTo>
                      <a:pt x="152" y="99"/>
                    </a:lnTo>
                    <a:lnTo>
                      <a:pt x="156" y="99"/>
                    </a:lnTo>
                    <a:lnTo>
                      <a:pt x="156" y="99"/>
                    </a:lnTo>
                    <a:lnTo>
                      <a:pt x="156" y="99"/>
                    </a:lnTo>
                    <a:lnTo>
                      <a:pt x="154" y="101"/>
                    </a:lnTo>
                    <a:lnTo>
                      <a:pt x="154" y="101"/>
                    </a:lnTo>
                    <a:lnTo>
                      <a:pt x="154" y="103"/>
                    </a:lnTo>
                    <a:lnTo>
                      <a:pt x="154" y="103"/>
                    </a:lnTo>
                    <a:lnTo>
                      <a:pt x="156" y="103"/>
                    </a:lnTo>
                    <a:lnTo>
                      <a:pt x="156" y="103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58" y="101"/>
                    </a:lnTo>
                    <a:lnTo>
                      <a:pt x="158" y="103"/>
                    </a:lnTo>
                    <a:lnTo>
                      <a:pt x="158" y="103"/>
                    </a:lnTo>
                    <a:lnTo>
                      <a:pt x="158" y="103"/>
                    </a:lnTo>
                    <a:lnTo>
                      <a:pt x="158" y="103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60" y="105"/>
                    </a:lnTo>
                    <a:lnTo>
                      <a:pt x="160" y="105"/>
                    </a:lnTo>
                    <a:lnTo>
                      <a:pt x="160" y="106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1" y="106"/>
                    </a:lnTo>
                    <a:lnTo>
                      <a:pt x="163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7" y="106"/>
                    </a:lnTo>
                    <a:lnTo>
                      <a:pt x="167" y="108"/>
                    </a:lnTo>
                    <a:lnTo>
                      <a:pt x="167" y="108"/>
                    </a:lnTo>
                    <a:lnTo>
                      <a:pt x="170" y="108"/>
                    </a:lnTo>
                    <a:lnTo>
                      <a:pt x="170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72" y="110"/>
                    </a:lnTo>
                    <a:lnTo>
                      <a:pt x="172" y="110"/>
                    </a:lnTo>
                    <a:lnTo>
                      <a:pt x="170" y="110"/>
                    </a:lnTo>
                    <a:lnTo>
                      <a:pt x="170" y="110"/>
                    </a:lnTo>
                    <a:lnTo>
                      <a:pt x="172" y="110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78" y="112"/>
                    </a:lnTo>
                    <a:lnTo>
                      <a:pt x="181" y="110"/>
                    </a:lnTo>
                    <a:lnTo>
                      <a:pt x="183" y="110"/>
                    </a:lnTo>
                    <a:lnTo>
                      <a:pt x="183" y="110"/>
                    </a:lnTo>
                    <a:lnTo>
                      <a:pt x="183" y="110"/>
                    </a:lnTo>
                    <a:lnTo>
                      <a:pt x="183" y="112"/>
                    </a:lnTo>
                    <a:lnTo>
                      <a:pt x="181" y="112"/>
                    </a:lnTo>
                    <a:lnTo>
                      <a:pt x="181" y="114"/>
                    </a:lnTo>
                    <a:lnTo>
                      <a:pt x="181" y="114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1" y="112"/>
                    </a:lnTo>
                    <a:lnTo>
                      <a:pt x="181" y="112"/>
                    </a:lnTo>
                    <a:lnTo>
                      <a:pt x="183" y="112"/>
                    </a:lnTo>
                    <a:lnTo>
                      <a:pt x="183" y="110"/>
                    </a:lnTo>
                    <a:lnTo>
                      <a:pt x="183" y="110"/>
                    </a:lnTo>
                    <a:lnTo>
                      <a:pt x="181" y="110"/>
                    </a:lnTo>
                    <a:lnTo>
                      <a:pt x="181" y="112"/>
                    </a:lnTo>
                    <a:lnTo>
                      <a:pt x="180" y="112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78" y="114"/>
                    </a:lnTo>
                    <a:lnTo>
                      <a:pt x="178" y="114"/>
                    </a:lnTo>
                    <a:lnTo>
                      <a:pt x="176" y="114"/>
                    </a:lnTo>
                    <a:lnTo>
                      <a:pt x="176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7"/>
                    </a:lnTo>
                    <a:lnTo>
                      <a:pt x="180" y="117"/>
                    </a:lnTo>
                    <a:lnTo>
                      <a:pt x="180" y="119"/>
                    </a:lnTo>
                    <a:lnTo>
                      <a:pt x="180" y="117"/>
                    </a:lnTo>
                    <a:lnTo>
                      <a:pt x="181" y="119"/>
                    </a:lnTo>
                    <a:lnTo>
                      <a:pt x="181" y="117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5" y="117"/>
                    </a:lnTo>
                    <a:lnTo>
                      <a:pt x="185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9" y="116"/>
                    </a:lnTo>
                    <a:lnTo>
                      <a:pt x="187" y="116"/>
                    </a:lnTo>
                    <a:lnTo>
                      <a:pt x="185" y="117"/>
                    </a:lnTo>
                    <a:lnTo>
                      <a:pt x="183" y="117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0" y="121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1" y="123"/>
                    </a:lnTo>
                    <a:lnTo>
                      <a:pt x="180" y="125"/>
                    </a:lnTo>
                    <a:lnTo>
                      <a:pt x="180" y="125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1" y="126"/>
                    </a:lnTo>
                    <a:lnTo>
                      <a:pt x="181" y="128"/>
                    </a:lnTo>
                    <a:lnTo>
                      <a:pt x="183" y="128"/>
                    </a:lnTo>
                    <a:lnTo>
                      <a:pt x="183" y="128"/>
                    </a:lnTo>
                    <a:lnTo>
                      <a:pt x="183" y="128"/>
                    </a:lnTo>
                    <a:lnTo>
                      <a:pt x="185" y="128"/>
                    </a:lnTo>
                    <a:lnTo>
                      <a:pt x="185" y="128"/>
                    </a:lnTo>
                    <a:lnTo>
                      <a:pt x="187" y="126"/>
                    </a:lnTo>
                    <a:lnTo>
                      <a:pt x="187" y="126"/>
                    </a:lnTo>
                    <a:lnTo>
                      <a:pt x="187" y="125"/>
                    </a:lnTo>
                    <a:lnTo>
                      <a:pt x="187" y="125"/>
                    </a:lnTo>
                    <a:lnTo>
                      <a:pt x="187" y="126"/>
                    </a:lnTo>
                    <a:lnTo>
                      <a:pt x="187" y="125"/>
                    </a:lnTo>
                    <a:lnTo>
                      <a:pt x="187" y="125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9" y="123"/>
                    </a:lnTo>
                    <a:lnTo>
                      <a:pt x="189" y="123"/>
                    </a:lnTo>
                    <a:lnTo>
                      <a:pt x="189" y="123"/>
                    </a:lnTo>
                    <a:lnTo>
                      <a:pt x="189" y="125"/>
                    </a:lnTo>
                    <a:lnTo>
                      <a:pt x="189" y="125"/>
                    </a:lnTo>
                    <a:lnTo>
                      <a:pt x="190" y="123"/>
                    </a:lnTo>
                    <a:lnTo>
                      <a:pt x="190" y="123"/>
                    </a:lnTo>
                    <a:lnTo>
                      <a:pt x="190" y="123"/>
                    </a:lnTo>
                    <a:lnTo>
                      <a:pt x="190" y="123"/>
                    </a:lnTo>
                    <a:lnTo>
                      <a:pt x="189" y="125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7" y="128"/>
                    </a:lnTo>
                    <a:lnTo>
                      <a:pt x="189" y="128"/>
                    </a:lnTo>
                    <a:lnTo>
                      <a:pt x="189" y="126"/>
                    </a:lnTo>
                    <a:lnTo>
                      <a:pt x="189" y="128"/>
                    </a:lnTo>
                    <a:lnTo>
                      <a:pt x="189" y="130"/>
                    </a:lnTo>
                    <a:lnTo>
                      <a:pt x="189" y="130"/>
                    </a:lnTo>
                    <a:lnTo>
                      <a:pt x="189" y="130"/>
                    </a:lnTo>
                    <a:lnTo>
                      <a:pt x="190" y="128"/>
                    </a:lnTo>
                    <a:lnTo>
                      <a:pt x="192" y="128"/>
                    </a:lnTo>
                    <a:lnTo>
                      <a:pt x="192" y="126"/>
                    </a:lnTo>
                    <a:lnTo>
                      <a:pt x="194" y="125"/>
                    </a:lnTo>
                    <a:lnTo>
                      <a:pt x="196" y="123"/>
                    </a:lnTo>
                    <a:lnTo>
                      <a:pt x="196" y="123"/>
                    </a:lnTo>
                    <a:lnTo>
                      <a:pt x="196" y="121"/>
                    </a:lnTo>
                    <a:lnTo>
                      <a:pt x="196" y="121"/>
                    </a:lnTo>
                    <a:lnTo>
                      <a:pt x="198" y="121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4" y="126"/>
                    </a:lnTo>
                    <a:lnTo>
                      <a:pt x="194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4" y="128"/>
                    </a:lnTo>
                    <a:lnTo>
                      <a:pt x="194" y="130"/>
                    </a:lnTo>
                    <a:lnTo>
                      <a:pt x="194" y="132"/>
                    </a:lnTo>
                    <a:lnTo>
                      <a:pt x="196" y="130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4" y="132"/>
                    </a:lnTo>
                    <a:lnTo>
                      <a:pt x="194" y="134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196" y="132"/>
                    </a:lnTo>
                    <a:lnTo>
                      <a:pt x="196" y="134"/>
                    </a:lnTo>
                    <a:lnTo>
                      <a:pt x="198" y="132"/>
                    </a:lnTo>
                    <a:lnTo>
                      <a:pt x="198" y="134"/>
                    </a:lnTo>
                    <a:lnTo>
                      <a:pt x="196" y="134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4" y="135"/>
                    </a:lnTo>
                    <a:lnTo>
                      <a:pt x="194" y="135"/>
                    </a:lnTo>
                    <a:lnTo>
                      <a:pt x="194" y="135"/>
                    </a:lnTo>
                    <a:lnTo>
                      <a:pt x="196" y="134"/>
                    </a:lnTo>
                    <a:lnTo>
                      <a:pt x="196" y="134"/>
                    </a:lnTo>
                    <a:lnTo>
                      <a:pt x="198" y="134"/>
                    </a:lnTo>
                    <a:lnTo>
                      <a:pt x="198" y="135"/>
                    </a:lnTo>
                    <a:lnTo>
                      <a:pt x="198" y="135"/>
                    </a:lnTo>
                    <a:lnTo>
                      <a:pt x="196" y="134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37"/>
                    </a:lnTo>
                    <a:lnTo>
                      <a:pt x="196" y="135"/>
                    </a:lnTo>
                    <a:lnTo>
                      <a:pt x="196" y="137"/>
                    </a:lnTo>
                    <a:lnTo>
                      <a:pt x="196" y="137"/>
                    </a:lnTo>
                    <a:lnTo>
                      <a:pt x="194" y="139"/>
                    </a:lnTo>
                    <a:lnTo>
                      <a:pt x="194" y="139"/>
                    </a:lnTo>
                    <a:lnTo>
                      <a:pt x="194" y="137"/>
                    </a:lnTo>
                    <a:lnTo>
                      <a:pt x="194" y="135"/>
                    </a:lnTo>
                    <a:lnTo>
                      <a:pt x="192" y="137"/>
                    </a:lnTo>
                    <a:lnTo>
                      <a:pt x="192" y="137"/>
                    </a:lnTo>
                    <a:lnTo>
                      <a:pt x="194" y="137"/>
                    </a:lnTo>
                    <a:lnTo>
                      <a:pt x="194" y="137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89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90" y="143"/>
                    </a:lnTo>
                    <a:lnTo>
                      <a:pt x="190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0" y="143"/>
                    </a:lnTo>
                    <a:lnTo>
                      <a:pt x="190" y="143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0" y="146"/>
                    </a:lnTo>
                    <a:lnTo>
                      <a:pt x="190" y="146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2" y="152"/>
                    </a:lnTo>
                    <a:lnTo>
                      <a:pt x="192" y="152"/>
                    </a:lnTo>
                    <a:lnTo>
                      <a:pt x="189" y="152"/>
                    </a:lnTo>
                    <a:lnTo>
                      <a:pt x="189" y="152"/>
                    </a:lnTo>
                    <a:lnTo>
                      <a:pt x="189" y="154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183" y="155"/>
                    </a:lnTo>
                    <a:lnTo>
                      <a:pt x="183" y="157"/>
                    </a:lnTo>
                    <a:lnTo>
                      <a:pt x="183" y="157"/>
                    </a:lnTo>
                    <a:lnTo>
                      <a:pt x="183" y="157"/>
                    </a:lnTo>
                    <a:lnTo>
                      <a:pt x="183" y="157"/>
                    </a:lnTo>
                    <a:lnTo>
                      <a:pt x="185" y="157"/>
                    </a:lnTo>
                    <a:lnTo>
                      <a:pt x="185" y="157"/>
                    </a:lnTo>
                    <a:lnTo>
                      <a:pt x="185" y="157"/>
                    </a:lnTo>
                    <a:lnTo>
                      <a:pt x="187" y="155"/>
                    </a:lnTo>
                    <a:lnTo>
                      <a:pt x="187" y="155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4" y="154"/>
                    </a:lnTo>
                    <a:lnTo>
                      <a:pt x="194" y="154"/>
                    </a:lnTo>
                    <a:lnTo>
                      <a:pt x="194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2" y="155"/>
                    </a:lnTo>
                    <a:lnTo>
                      <a:pt x="192" y="157"/>
                    </a:lnTo>
                    <a:lnTo>
                      <a:pt x="190" y="157"/>
                    </a:lnTo>
                    <a:lnTo>
                      <a:pt x="190" y="159"/>
                    </a:lnTo>
                    <a:lnTo>
                      <a:pt x="189" y="159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3"/>
                    </a:lnTo>
                    <a:lnTo>
                      <a:pt x="189" y="163"/>
                    </a:lnTo>
                    <a:lnTo>
                      <a:pt x="189" y="163"/>
                    </a:lnTo>
                    <a:lnTo>
                      <a:pt x="187" y="163"/>
                    </a:lnTo>
                    <a:lnTo>
                      <a:pt x="187" y="164"/>
                    </a:lnTo>
                    <a:lnTo>
                      <a:pt x="187" y="163"/>
                    </a:lnTo>
                    <a:lnTo>
                      <a:pt x="185" y="164"/>
                    </a:lnTo>
                    <a:lnTo>
                      <a:pt x="185" y="164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185" y="164"/>
                    </a:lnTo>
                    <a:lnTo>
                      <a:pt x="185" y="166"/>
                    </a:lnTo>
                    <a:lnTo>
                      <a:pt x="185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9" y="164"/>
                    </a:lnTo>
                    <a:lnTo>
                      <a:pt x="189" y="164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89" y="164"/>
                    </a:lnTo>
                    <a:lnTo>
                      <a:pt x="189" y="166"/>
                    </a:lnTo>
                    <a:lnTo>
                      <a:pt x="189" y="166"/>
                    </a:lnTo>
                    <a:lnTo>
                      <a:pt x="187" y="168"/>
                    </a:lnTo>
                    <a:lnTo>
                      <a:pt x="187" y="168"/>
                    </a:lnTo>
                    <a:lnTo>
                      <a:pt x="187" y="166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3" y="170"/>
                    </a:lnTo>
                    <a:lnTo>
                      <a:pt x="183" y="172"/>
                    </a:lnTo>
                    <a:lnTo>
                      <a:pt x="183" y="172"/>
                    </a:lnTo>
                    <a:lnTo>
                      <a:pt x="185" y="172"/>
                    </a:lnTo>
                    <a:lnTo>
                      <a:pt x="185" y="173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1" y="173"/>
                    </a:lnTo>
                    <a:lnTo>
                      <a:pt x="181" y="175"/>
                    </a:lnTo>
                    <a:lnTo>
                      <a:pt x="181" y="175"/>
                    </a:lnTo>
                    <a:lnTo>
                      <a:pt x="181" y="177"/>
                    </a:lnTo>
                    <a:lnTo>
                      <a:pt x="181" y="177"/>
                    </a:lnTo>
                    <a:lnTo>
                      <a:pt x="181" y="179"/>
                    </a:lnTo>
                    <a:lnTo>
                      <a:pt x="181" y="181"/>
                    </a:lnTo>
                    <a:lnTo>
                      <a:pt x="181" y="181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3" y="181"/>
                    </a:lnTo>
                    <a:lnTo>
                      <a:pt x="181" y="182"/>
                    </a:lnTo>
                    <a:lnTo>
                      <a:pt x="180" y="182"/>
                    </a:lnTo>
                    <a:lnTo>
                      <a:pt x="180" y="184"/>
                    </a:lnTo>
                    <a:lnTo>
                      <a:pt x="180" y="184"/>
                    </a:lnTo>
                    <a:lnTo>
                      <a:pt x="178" y="186"/>
                    </a:lnTo>
                    <a:lnTo>
                      <a:pt x="178" y="186"/>
                    </a:lnTo>
                    <a:lnTo>
                      <a:pt x="180" y="188"/>
                    </a:lnTo>
                    <a:lnTo>
                      <a:pt x="178" y="188"/>
                    </a:lnTo>
                    <a:lnTo>
                      <a:pt x="178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1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2"/>
                    </a:lnTo>
                    <a:lnTo>
                      <a:pt x="180" y="192"/>
                    </a:lnTo>
                    <a:lnTo>
                      <a:pt x="181" y="192"/>
                    </a:lnTo>
                    <a:lnTo>
                      <a:pt x="181" y="192"/>
                    </a:lnTo>
                    <a:lnTo>
                      <a:pt x="181" y="193"/>
                    </a:lnTo>
                    <a:lnTo>
                      <a:pt x="180" y="193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78" y="197"/>
                    </a:lnTo>
                    <a:lnTo>
                      <a:pt x="176" y="197"/>
                    </a:lnTo>
                    <a:lnTo>
                      <a:pt x="176" y="199"/>
                    </a:lnTo>
                    <a:lnTo>
                      <a:pt x="178" y="199"/>
                    </a:lnTo>
                    <a:lnTo>
                      <a:pt x="180" y="197"/>
                    </a:lnTo>
                    <a:lnTo>
                      <a:pt x="180" y="199"/>
                    </a:lnTo>
                    <a:lnTo>
                      <a:pt x="178" y="199"/>
                    </a:lnTo>
                    <a:lnTo>
                      <a:pt x="180" y="201"/>
                    </a:lnTo>
                    <a:lnTo>
                      <a:pt x="178" y="201"/>
                    </a:lnTo>
                    <a:lnTo>
                      <a:pt x="178" y="201"/>
                    </a:lnTo>
                    <a:lnTo>
                      <a:pt x="176" y="201"/>
                    </a:lnTo>
                    <a:lnTo>
                      <a:pt x="176" y="201"/>
                    </a:lnTo>
                    <a:lnTo>
                      <a:pt x="176" y="201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4" y="202"/>
                    </a:lnTo>
                    <a:lnTo>
                      <a:pt x="174" y="202"/>
                    </a:lnTo>
                    <a:lnTo>
                      <a:pt x="172" y="204"/>
                    </a:lnTo>
                    <a:lnTo>
                      <a:pt x="172" y="204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8" y="206"/>
                    </a:lnTo>
                    <a:lnTo>
                      <a:pt x="178" y="206"/>
                    </a:lnTo>
                    <a:lnTo>
                      <a:pt x="180" y="206"/>
                    </a:lnTo>
                    <a:lnTo>
                      <a:pt x="181" y="206"/>
                    </a:lnTo>
                    <a:lnTo>
                      <a:pt x="181" y="206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0" y="208"/>
                    </a:lnTo>
                    <a:lnTo>
                      <a:pt x="180" y="210"/>
                    </a:lnTo>
                    <a:lnTo>
                      <a:pt x="181" y="210"/>
                    </a:lnTo>
                    <a:lnTo>
                      <a:pt x="180" y="210"/>
                    </a:lnTo>
                    <a:lnTo>
                      <a:pt x="176" y="210"/>
                    </a:lnTo>
                    <a:lnTo>
                      <a:pt x="176" y="210"/>
                    </a:lnTo>
                    <a:lnTo>
                      <a:pt x="180" y="211"/>
                    </a:lnTo>
                    <a:lnTo>
                      <a:pt x="180" y="211"/>
                    </a:lnTo>
                    <a:lnTo>
                      <a:pt x="181" y="211"/>
                    </a:lnTo>
                    <a:lnTo>
                      <a:pt x="181" y="210"/>
                    </a:lnTo>
                    <a:lnTo>
                      <a:pt x="181" y="211"/>
                    </a:lnTo>
                    <a:lnTo>
                      <a:pt x="183" y="211"/>
                    </a:lnTo>
                    <a:lnTo>
                      <a:pt x="183" y="211"/>
                    </a:lnTo>
                    <a:lnTo>
                      <a:pt x="185" y="211"/>
                    </a:lnTo>
                    <a:lnTo>
                      <a:pt x="185" y="211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87" y="211"/>
                    </a:lnTo>
                    <a:lnTo>
                      <a:pt x="187" y="213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85" y="215"/>
                    </a:lnTo>
                    <a:lnTo>
                      <a:pt x="183" y="215"/>
                    </a:lnTo>
                    <a:lnTo>
                      <a:pt x="183" y="217"/>
                    </a:lnTo>
                    <a:lnTo>
                      <a:pt x="183" y="217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5" y="219"/>
                    </a:lnTo>
                    <a:lnTo>
                      <a:pt x="185" y="219"/>
                    </a:lnTo>
                    <a:lnTo>
                      <a:pt x="187" y="217"/>
                    </a:lnTo>
                    <a:lnTo>
                      <a:pt x="187" y="219"/>
                    </a:lnTo>
                    <a:lnTo>
                      <a:pt x="189" y="219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89" y="219"/>
                    </a:lnTo>
                    <a:lnTo>
                      <a:pt x="189" y="219"/>
                    </a:lnTo>
                    <a:lnTo>
                      <a:pt x="189" y="219"/>
                    </a:lnTo>
                    <a:lnTo>
                      <a:pt x="187" y="220"/>
                    </a:lnTo>
                    <a:lnTo>
                      <a:pt x="189" y="220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9" y="222"/>
                    </a:lnTo>
                    <a:lnTo>
                      <a:pt x="190" y="220"/>
                    </a:lnTo>
                    <a:lnTo>
                      <a:pt x="190" y="220"/>
                    </a:lnTo>
                    <a:lnTo>
                      <a:pt x="190" y="220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89" y="226"/>
                    </a:lnTo>
                    <a:lnTo>
                      <a:pt x="190" y="224"/>
                    </a:lnTo>
                    <a:lnTo>
                      <a:pt x="190" y="226"/>
                    </a:lnTo>
                    <a:lnTo>
                      <a:pt x="190" y="226"/>
                    </a:lnTo>
                    <a:lnTo>
                      <a:pt x="189" y="226"/>
                    </a:lnTo>
                    <a:lnTo>
                      <a:pt x="189" y="226"/>
                    </a:lnTo>
                    <a:lnTo>
                      <a:pt x="189" y="226"/>
                    </a:lnTo>
                    <a:lnTo>
                      <a:pt x="187" y="228"/>
                    </a:lnTo>
                    <a:lnTo>
                      <a:pt x="189" y="228"/>
                    </a:lnTo>
                    <a:lnTo>
                      <a:pt x="189" y="228"/>
                    </a:lnTo>
                    <a:lnTo>
                      <a:pt x="189" y="228"/>
                    </a:lnTo>
                    <a:lnTo>
                      <a:pt x="189" y="228"/>
                    </a:lnTo>
                    <a:lnTo>
                      <a:pt x="189" y="230"/>
                    </a:lnTo>
                    <a:lnTo>
                      <a:pt x="189" y="230"/>
                    </a:lnTo>
                    <a:lnTo>
                      <a:pt x="189" y="230"/>
                    </a:lnTo>
                    <a:lnTo>
                      <a:pt x="189" y="231"/>
                    </a:lnTo>
                    <a:lnTo>
                      <a:pt x="189" y="231"/>
                    </a:lnTo>
                    <a:lnTo>
                      <a:pt x="189" y="231"/>
                    </a:lnTo>
                    <a:lnTo>
                      <a:pt x="189" y="231"/>
                    </a:lnTo>
                    <a:lnTo>
                      <a:pt x="187" y="233"/>
                    </a:lnTo>
                    <a:lnTo>
                      <a:pt x="187" y="233"/>
                    </a:lnTo>
                    <a:lnTo>
                      <a:pt x="187" y="233"/>
                    </a:lnTo>
                    <a:lnTo>
                      <a:pt x="187" y="233"/>
                    </a:lnTo>
                    <a:lnTo>
                      <a:pt x="187" y="235"/>
                    </a:lnTo>
                    <a:lnTo>
                      <a:pt x="185" y="237"/>
                    </a:lnTo>
                    <a:lnTo>
                      <a:pt x="185" y="239"/>
                    </a:lnTo>
                    <a:lnTo>
                      <a:pt x="183" y="240"/>
                    </a:lnTo>
                    <a:lnTo>
                      <a:pt x="183" y="239"/>
                    </a:lnTo>
                    <a:lnTo>
                      <a:pt x="181" y="239"/>
                    </a:lnTo>
                    <a:lnTo>
                      <a:pt x="180" y="240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80" y="239"/>
                    </a:lnTo>
                    <a:lnTo>
                      <a:pt x="180" y="239"/>
                    </a:lnTo>
                    <a:lnTo>
                      <a:pt x="181" y="239"/>
                    </a:lnTo>
                    <a:lnTo>
                      <a:pt x="181" y="239"/>
                    </a:lnTo>
                    <a:lnTo>
                      <a:pt x="183" y="237"/>
                    </a:lnTo>
                    <a:lnTo>
                      <a:pt x="183" y="237"/>
                    </a:lnTo>
                    <a:lnTo>
                      <a:pt x="181" y="237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6" y="235"/>
                    </a:lnTo>
                    <a:lnTo>
                      <a:pt x="174" y="233"/>
                    </a:lnTo>
                    <a:lnTo>
                      <a:pt x="172" y="233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5"/>
                    </a:lnTo>
                    <a:lnTo>
                      <a:pt x="170" y="237"/>
                    </a:lnTo>
                    <a:lnTo>
                      <a:pt x="169" y="237"/>
                    </a:lnTo>
                    <a:lnTo>
                      <a:pt x="170" y="239"/>
                    </a:lnTo>
                    <a:lnTo>
                      <a:pt x="169" y="240"/>
                    </a:lnTo>
                    <a:lnTo>
                      <a:pt x="167" y="244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7" y="246"/>
                    </a:lnTo>
                    <a:lnTo>
                      <a:pt x="165" y="248"/>
                    </a:lnTo>
                    <a:lnTo>
                      <a:pt x="165" y="248"/>
                    </a:lnTo>
                    <a:lnTo>
                      <a:pt x="165" y="249"/>
                    </a:lnTo>
                    <a:lnTo>
                      <a:pt x="165" y="249"/>
                    </a:lnTo>
                    <a:lnTo>
                      <a:pt x="167" y="249"/>
                    </a:lnTo>
                    <a:lnTo>
                      <a:pt x="167" y="249"/>
                    </a:lnTo>
                    <a:lnTo>
                      <a:pt x="165" y="251"/>
                    </a:lnTo>
                    <a:lnTo>
                      <a:pt x="165" y="251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3" y="251"/>
                    </a:lnTo>
                    <a:lnTo>
                      <a:pt x="161" y="253"/>
                    </a:lnTo>
                    <a:lnTo>
                      <a:pt x="163" y="253"/>
                    </a:lnTo>
                    <a:lnTo>
                      <a:pt x="165" y="253"/>
                    </a:lnTo>
                    <a:lnTo>
                      <a:pt x="165" y="255"/>
                    </a:lnTo>
                    <a:lnTo>
                      <a:pt x="167" y="255"/>
                    </a:lnTo>
                    <a:lnTo>
                      <a:pt x="165" y="257"/>
                    </a:lnTo>
                    <a:lnTo>
                      <a:pt x="165" y="255"/>
                    </a:lnTo>
                    <a:lnTo>
                      <a:pt x="161" y="255"/>
                    </a:lnTo>
                    <a:lnTo>
                      <a:pt x="161" y="255"/>
                    </a:lnTo>
                    <a:lnTo>
                      <a:pt x="161" y="257"/>
                    </a:lnTo>
                    <a:lnTo>
                      <a:pt x="160" y="257"/>
                    </a:lnTo>
                    <a:lnTo>
                      <a:pt x="160" y="258"/>
                    </a:lnTo>
                    <a:lnTo>
                      <a:pt x="160" y="258"/>
                    </a:lnTo>
                    <a:lnTo>
                      <a:pt x="158" y="260"/>
                    </a:lnTo>
                    <a:lnTo>
                      <a:pt x="158" y="260"/>
                    </a:lnTo>
                    <a:lnTo>
                      <a:pt x="156" y="262"/>
                    </a:lnTo>
                    <a:lnTo>
                      <a:pt x="154" y="266"/>
                    </a:lnTo>
                    <a:lnTo>
                      <a:pt x="152" y="268"/>
                    </a:lnTo>
                    <a:lnTo>
                      <a:pt x="149" y="275"/>
                    </a:lnTo>
                    <a:lnTo>
                      <a:pt x="147" y="275"/>
                    </a:lnTo>
                    <a:lnTo>
                      <a:pt x="147" y="277"/>
                    </a:lnTo>
                    <a:lnTo>
                      <a:pt x="143" y="280"/>
                    </a:lnTo>
                    <a:lnTo>
                      <a:pt x="143" y="280"/>
                    </a:lnTo>
                    <a:lnTo>
                      <a:pt x="143" y="280"/>
                    </a:lnTo>
                    <a:lnTo>
                      <a:pt x="142" y="282"/>
                    </a:lnTo>
                    <a:lnTo>
                      <a:pt x="142" y="282"/>
                    </a:lnTo>
                    <a:lnTo>
                      <a:pt x="140" y="284"/>
                    </a:lnTo>
                    <a:lnTo>
                      <a:pt x="136" y="287"/>
                    </a:lnTo>
                    <a:lnTo>
                      <a:pt x="136" y="289"/>
                    </a:lnTo>
                    <a:lnTo>
                      <a:pt x="134" y="293"/>
                    </a:lnTo>
                    <a:lnTo>
                      <a:pt x="132" y="296"/>
                    </a:lnTo>
                    <a:lnTo>
                      <a:pt x="132" y="296"/>
                    </a:lnTo>
                    <a:lnTo>
                      <a:pt x="132" y="298"/>
                    </a:lnTo>
                    <a:lnTo>
                      <a:pt x="131" y="302"/>
                    </a:lnTo>
                    <a:lnTo>
                      <a:pt x="129" y="306"/>
                    </a:lnTo>
                    <a:lnTo>
                      <a:pt x="127" y="309"/>
                    </a:lnTo>
                    <a:lnTo>
                      <a:pt x="125" y="309"/>
                    </a:lnTo>
                    <a:lnTo>
                      <a:pt x="123" y="311"/>
                    </a:lnTo>
                    <a:lnTo>
                      <a:pt x="122" y="313"/>
                    </a:lnTo>
                    <a:lnTo>
                      <a:pt x="122" y="313"/>
                    </a:lnTo>
                    <a:lnTo>
                      <a:pt x="122" y="315"/>
                    </a:lnTo>
                    <a:lnTo>
                      <a:pt x="122" y="320"/>
                    </a:lnTo>
                    <a:lnTo>
                      <a:pt x="122" y="320"/>
                    </a:lnTo>
                    <a:lnTo>
                      <a:pt x="122" y="322"/>
                    </a:lnTo>
                    <a:lnTo>
                      <a:pt x="120" y="324"/>
                    </a:lnTo>
                    <a:lnTo>
                      <a:pt x="118" y="329"/>
                    </a:lnTo>
                    <a:lnTo>
                      <a:pt x="120" y="329"/>
                    </a:lnTo>
                    <a:lnTo>
                      <a:pt x="120" y="331"/>
                    </a:lnTo>
                    <a:lnTo>
                      <a:pt x="120" y="334"/>
                    </a:lnTo>
                    <a:lnTo>
                      <a:pt x="120" y="334"/>
                    </a:lnTo>
                    <a:lnTo>
                      <a:pt x="120" y="336"/>
                    </a:lnTo>
                    <a:lnTo>
                      <a:pt x="120" y="338"/>
                    </a:lnTo>
                    <a:lnTo>
                      <a:pt x="120" y="338"/>
                    </a:lnTo>
                    <a:lnTo>
                      <a:pt x="120" y="338"/>
                    </a:lnTo>
                    <a:lnTo>
                      <a:pt x="120" y="338"/>
                    </a:lnTo>
                    <a:lnTo>
                      <a:pt x="122" y="338"/>
                    </a:lnTo>
                    <a:lnTo>
                      <a:pt x="123" y="336"/>
                    </a:lnTo>
                    <a:lnTo>
                      <a:pt x="125" y="336"/>
                    </a:lnTo>
                    <a:lnTo>
                      <a:pt x="125" y="338"/>
                    </a:lnTo>
                    <a:lnTo>
                      <a:pt x="125" y="338"/>
                    </a:lnTo>
                    <a:lnTo>
                      <a:pt x="123" y="338"/>
                    </a:lnTo>
                    <a:lnTo>
                      <a:pt x="123" y="338"/>
                    </a:lnTo>
                    <a:lnTo>
                      <a:pt x="122" y="340"/>
                    </a:lnTo>
                    <a:lnTo>
                      <a:pt x="122" y="344"/>
                    </a:lnTo>
                    <a:lnTo>
                      <a:pt x="122" y="344"/>
                    </a:lnTo>
                    <a:lnTo>
                      <a:pt x="122" y="342"/>
                    </a:lnTo>
                    <a:lnTo>
                      <a:pt x="122" y="342"/>
                    </a:lnTo>
                    <a:lnTo>
                      <a:pt x="122" y="340"/>
                    </a:lnTo>
                    <a:lnTo>
                      <a:pt x="120" y="340"/>
                    </a:lnTo>
                    <a:lnTo>
                      <a:pt x="120" y="342"/>
                    </a:lnTo>
                    <a:lnTo>
                      <a:pt x="120" y="342"/>
                    </a:lnTo>
                    <a:lnTo>
                      <a:pt x="120" y="344"/>
                    </a:lnTo>
                    <a:lnTo>
                      <a:pt x="118" y="347"/>
                    </a:lnTo>
                    <a:lnTo>
                      <a:pt x="118" y="349"/>
                    </a:lnTo>
                    <a:lnTo>
                      <a:pt x="120" y="349"/>
                    </a:lnTo>
                    <a:lnTo>
                      <a:pt x="120" y="351"/>
                    </a:lnTo>
                    <a:lnTo>
                      <a:pt x="120" y="353"/>
                    </a:lnTo>
                    <a:lnTo>
                      <a:pt x="118" y="353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18" y="360"/>
                    </a:lnTo>
                    <a:lnTo>
                      <a:pt x="118" y="362"/>
                    </a:lnTo>
                    <a:lnTo>
                      <a:pt x="120" y="365"/>
                    </a:lnTo>
                    <a:lnTo>
                      <a:pt x="120" y="365"/>
                    </a:lnTo>
                    <a:lnTo>
                      <a:pt x="120" y="367"/>
                    </a:lnTo>
                    <a:lnTo>
                      <a:pt x="120" y="367"/>
                    </a:lnTo>
                    <a:lnTo>
                      <a:pt x="120" y="369"/>
                    </a:lnTo>
                    <a:lnTo>
                      <a:pt x="120" y="369"/>
                    </a:lnTo>
                    <a:lnTo>
                      <a:pt x="120" y="371"/>
                    </a:lnTo>
                    <a:lnTo>
                      <a:pt x="118" y="371"/>
                    </a:lnTo>
                    <a:lnTo>
                      <a:pt x="118" y="374"/>
                    </a:lnTo>
                    <a:lnTo>
                      <a:pt x="118" y="374"/>
                    </a:lnTo>
                    <a:lnTo>
                      <a:pt x="120" y="374"/>
                    </a:lnTo>
                    <a:lnTo>
                      <a:pt x="122" y="376"/>
                    </a:lnTo>
                    <a:lnTo>
                      <a:pt x="122" y="376"/>
                    </a:lnTo>
                    <a:lnTo>
                      <a:pt x="123" y="376"/>
                    </a:lnTo>
                    <a:lnTo>
                      <a:pt x="123" y="376"/>
                    </a:lnTo>
                    <a:lnTo>
                      <a:pt x="125" y="378"/>
                    </a:lnTo>
                    <a:lnTo>
                      <a:pt x="125" y="378"/>
                    </a:lnTo>
                    <a:lnTo>
                      <a:pt x="125" y="380"/>
                    </a:lnTo>
                    <a:lnTo>
                      <a:pt x="127" y="380"/>
                    </a:lnTo>
                    <a:lnTo>
                      <a:pt x="129" y="380"/>
                    </a:lnTo>
                    <a:lnTo>
                      <a:pt x="129" y="382"/>
                    </a:lnTo>
                    <a:lnTo>
                      <a:pt x="129" y="380"/>
                    </a:lnTo>
                    <a:lnTo>
                      <a:pt x="129" y="380"/>
                    </a:lnTo>
                    <a:lnTo>
                      <a:pt x="131" y="382"/>
                    </a:lnTo>
                    <a:lnTo>
                      <a:pt x="131" y="382"/>
                    </a:lnTo>
                    <a:lnTo>
                      <a:pt x="131" y="383"/>
                    </a:lnTo>
                    <a:lnTo>
                      <a:pt x="132" y="385"/>
                    </a:lnTo>
                    <a:lnTo>
                      <a:pt x="134" y="385"/>
                    </a:lnTo>
                    <a:lnTo>
                      <a:pt x="134" y="387"/>
                    </a:lnTo>
                    <a:lnTo>
                      <a:pt x="134" y="389"/>
                    </a:lnTo>
                    <a:lnTo>
                      <a:pt x="134" y="391"/>
                    </a:lnTo>
                    <a:lnTo>
                      <a:pt x="136" y="392"/>
                    </a:lnTo>
                    <a:lnTo>
                      <a:pt x="134" y="396"/>
                    </a:lnTo>
                    <a:lnTo>
                      <a:pt x="134" y="398"/>
                    </a:lnTo>
                    <a:lnTo>
                      <a:pt x="134" y="398"/>
                    </a:lnTo>
                    <a:lnTo>
                      <a:pt x="134" y="400"/>
                    </a:lnTo>
                    <a:lnTo>
                      <a:pt x="134" y="401"/>
                    </a:lnTo>
                    <a:lnTo>
                      <a:pt x="134" y="403"/>
                    </a:lnTo>
                    <a:lnTo>
                      <a:pt x="134" y="403"/>
                    </a:lnTo>
                    <a:lnTo>
                      <a:pt x="134" y="403"/>
                    </a:lnTo>
                    <a:lnTo>
                      <a:pt x="134" y="403"/>
                    </a:lnTo>
                    <a:lnTo>
                      <a:pt x="134" y="405"/>
                    </a:lnTo>
                    <a:lnTo>
                      <a:pt x="134" y="409"/>
                    </a:lnTo>
                    <a:lnTo>
                      <a:pt x="134" y="412"/>
                    </a:lnTo>
                    <a:lnTo>
                      <a:pt x="134" y="412"/>
                    </a:lnTo>
                    <a:lnTo>
                      <a:pt x="134" y="414"/>
                    </a:lnTo>
                    <a:lnTo>
                      <a:pt x="134" y="414"/>
                    </a:lnTo>
                    <a:lnTo>
                      <a:pt x="134" y="414"/>
                    </a:lnTo>
                    <a:lnTo>
                      <a:pt x="134" y="416"/>
                    </a:lnTo>
                    <a:lnTo>
                      <a:pt x="134" y="418"/>
                    </a:lnTo>
                    <a:lnTo>
                      <a:pt x="134" y="420"/>
                    </a:lnTo>
                    <a:lnTo>
                      <a:pt x="134" y="420"/>
                    </a:lnTo>
                    <a:lnTo>
                      <a:pt x="134" y="420"/>
                    </a:lnTo>
                    <a:lnTo>
                      <a:pt x="134" y="420"/>
                    </a:lnTo>
                    <a:lnTo>
                      <a:pt x="134" y="421"/>
                    </a:lnTo>
                    <a:lnTo>
                      <a:pt x="134" y="425"/>
                    </a:lnTo>
                    <a:lnTo>
                      <a:pt x="134" y="427"/>
                    </a:lnTo>
                    <a:lnTo>
                      <a:pt x="134" y="427"/>
                    </a:lnTo>
                    <a:lnTo>
                      <a:pt x="134" y="427"/>
                    </a:lnTo>
                    <a:lnTo>
                      <a:pt x="134" y="429"/>
                    </a:lnTo>
                    <a:lnTo>
                      <a:pt x="136" y="429"/>
                    </a:lnTo>
                    <a:lnTo>
                      <a:pt x="136" y="430"/>
                    </a:lnTo>
                    <a:lnTo>
                      <a:pt x="138" y="430"/>
                    </a:lnTo>
                    <a:lnTo>
                      <a:pt x="138" y="432"/>
                    </a:lnTo>
                    <a:lnTo>
                      <a:pt x="138" y="434"/>
                    </a:lnTo>
                    <a:lnTo>
                      <a:pt x="138" y="434"/>
                    </a:lnTo>
                    <a:lnTo>
                      <a:pt x="138" y="436"/>
                    </a:lnTo>
                    <a:lnTo>
                      <a:pt x="140" y="436"/>
                    </a:lnTo>
                    <a:lnTo>
                      <a:pt x="142" y="441"/>
                    </a:lnTo>
                    <a:lnTo>
                      <a:pt x="140" y="441"/>
                    </a:lnTo>
                    <a:lnTo>
                      <a:pt x="140" y="443"/>
                    </a:lnTo>
                    <a:lnTo>
                      <a:pt x="140" y="443"/>
                    </a:lnTo>
                    <a:lnTo>
                      <a:pt x="140" y="445"/>
                    </a:lnTo>
                    <a:lnTo>
                      <a:pt x="140" y="445"/>
                    </a:lnTo>
                    <a:lnTo>
                      <a:pt x="138" y="445"/>
                    </a:lnTo>
                    <a:lnTo>
                      <a:pt x="138" y="445"/>
                    </a:lnTo>
                    <a:lnTo>
                      <a:pt x="138" y="447"/>
                    </a:lnTo>
                    <a:lnTo>
                      <a:pt x="138" y="447"/>
                    </a:lnTo>
                    <a:lnTo>
                      <a:pt x="138" y="448"/>
                    </a:lnTo>
                    <a:lnTo>
                      <a:pt x="136" y="447"/>
                    </a:lnTo>
                    <a:lnTo>
                      <a:pt x="134" y="448"/>
                    </a:lnTo>
                    <a:lnTo>
                      <a:pt x="131" y="447"/>
                    </a:lnTo>
                    <a:lnTo>
                      <a:pt x="131" y="448"/>
                    </a:lnTo>
                    <a:lnTo>
                      <a:pt x="132" y="448"/>
                    </a:lnTo>
                    <a:lnTo>
                      <a:pt x="132" y="450"/>
                    </a:lnTo>
                    <a:lnTo>
                      <a:pt x="134" y="450"/>
                    </a:lnTo>
                    <a:lnTo>
                      <a:pt x="134" y="450"/>
                    </a:lnTo>
                    <a:lnTo>
                      <a:pt x="134" y="454"/>
                    </a:lnTo>
                    <a:lnTo>
                      <a:pt x="134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6"/>
                    </a:lnTo>
                    <a:lnTo>
                      <a:pt x="136" y="456"/>
                    </a:lnTo>
                    <a:lnTo>
                      <a:pt x="138" y="456"/>
                    </a:lnTo>
                    <a:lnTo>
                      <a:pt x="138" y="458"/>
                    </a:lnTo>
                    <a:lnTo>
                      <a:pt x="138" y="459"/>
                    </a:lnTo>
                    <a:lnTo>
                      <a:pt x="140" y="459"/>
                    </a:lnTo>
                    <a:lnTo>
                      <a:pt x="143" y="458"/>
                    </a:lnTo>
                    <a:lnTo>
                      <a:pt x="143" y="458"/>
                    </a:lnTo>
                    <a:lnTo>
                      <a:pt x="142" y="459"/>
                    </a:lnTo>
                    <a:lnTo>
                      <a:pt x="142" y="459"/>
                    </a:lnTo>
                    <a:lnTo>
                      <a:pt x="143" y="463"/>
                    </a:lnTo>
                    <a:lnTo>
                      <a:pt x="143" y="463"/>
                    </a:lnTo>
                    <a:lnTo>
                      <a:pt x="145" y="465"/>
                    </a:lnTo>
                    <a:lnTo>
                      <a:pt x="145" y="465"/>
                    </a:lnTo>
                    <a:lnTo>
                      <a:pt x="147" y="467"/>
                    </a:lnTo>
                    <a:lnTo>
                      <a:pt x="147" y="470"/>
                    </a:lnTo>
                    <a:lnTo>
                      <a:pt x="147" y="470"/>
                    </a:lnTo>
                    <a:lnTo>
                      <a:pt x="145" y="476"/>
                    </a:lnTo>
                    <a:lnTo>
                      <a:pt x="143" y="477"/>
                    </a:lnTo>
                    <a:lnTo>
                      <a:pt x="143" y="479"/>
                    </a:lnTo>
                    <a:lnTo>
                      <a:pt x="142" y="479"/>
                    </a:lnTo>
                    <a:lnTo>
                      <a:pt x="143" y="479"/>
                    </a:lnTo>
                    <a:lnTo>
                      <a:pt x="143" y="479"/>
                    </a:lnTo>
                    <a:lnTo>
                      <a:pt x="143" y="479"/>
                    </a:lnTo>
                    <a:lnTo>
                      <a:pt x="145" y="481"/>
                    </a:lnTo>
                    <a:lnTo>
                      <a:pt x="145" y="481"/>
                    </a:lnTo>
                    <a:lnTo>
                      <a:pt x="145" y="481"/>
                    </a:lnTo>
                    <a:lnTo>
                      <a:pt x="147" y="483"/>
                    </a:lnTo>
                    <a:lnTo>
                      <a:pt x="147" y="483"/>
                    </a:lnTo>
                    <a:lnTo>
                      <a:pt x="147" y="485"/>
                    </a:lnTo>
                    <a:lnTo>
                      <a:pt x="149" y="486"/>
                    </a:lnTo>
                    <a:lnTo>
                      <a:pt x="149" y="488"/>
                    </a:lnTo>
                    <a:lnTo>
                      <a:pt x="152" y="492"/>
                    </a:lnTo>
                    <a:lnTo>
                      <a:pt x="152" y="492"/>
                    </a:lnTo>
                    <a:lnTo>
                      <a:pt x="154" y="494"/>
                    </a:lnTo>
                    <a:lnTo>
                      <a:pt x="154" y="499"/>
                    </a:lnTo>
                    <a:lnTo>
                      <a:pt x="154" y="501"/>
                    </a:lnTo>
                    <a:lnTo>
                      <a:pt x="154" y="501"/>
                    </a:lnTo>
                    <a:lnTo>
                      <a:pt x="156" y="499"/>
                    </a:lnTo>
                    <a:lnTo>
                      <a:pt x="158" y="499"/>
                    </a:lnTo>
                    <a:lnTo>
                      <a:pt x="158" y="497"/>
                    </a:lnTo>
                    <a:lnTo>
                      <a:pt x="160" y="496"/>
                    </a:lnTo>
                    <a:lnTo>
                      <a:pt x="160" y="496"/>
                    </a:lnTo>
                    <a:lnTo>
                      <a:pt x="160" y="494"/>
                    </a:lnTo>
                    <a:lnTo>
                      <a:pt x="160" y="492"/>
                    </a:lnTo>
                    <a:lnTo>
                      <a:pt x="160" y="492"/>
                    </a:lnTo>
                    <a:lnTo>
                      <a:pt x="158" y="490"/>
                    </a:lnTo>
                    <a:lnTo>
                      <a:pt x="158" y="488"/>
                    </a:lnTo>
                    <a:lnTo>
                      <a:pt x="158" y="486"/>
                    </a:lnTo>
                    <a:lnTo>
                      <a:pt x="156" y="485"/>
                    </a:lnTo>
                    <a:lnTo>
                      <a:pt x="154" y="486"/>
                    </a:lnTo>
                    <a:lnTo>
                      <a:pt x="154" y="486"/>
                    </a:lnTo>
                    <a:lnTo>
                      <a:pt x="154" y="485"/>
                    </a:lnTo>
                    <a:lnTo>
                      <a:pt x="152" y="483"/>
                    </a:lnTo>
                    <a:lnTo>
                      <a:pt x="152" y="481"/>
                    </a:lnTo>
                    <a:lnTo>
                      <a:pt x="154" y="479"/>
                    </a:lnTo>
                    <a:lnTo>
                      <a:pt x="154" y="477"/>
                    </a:lnTo>
                    <a:lnTo>
                      <a:pt x="154" y="476"/>
                    </a:lnTo>
                    <a:lnTo>
                      <a:pt x="154" y="472"/>
                    </a:lnTo>
                    <a:lnTo>
                      <a:pt x="154" y="472"/>
                    </a:lnTo>
                    <a:lnTo>
                      <a:pt x="154" y="470"/>
                    </a:lnTo>
                    <a:lnTo>
                      <a:pt x="152" y="470"/>
                    </a:lnTo>
                    <a:lnTo>
                      <a:pt x="152" y="468"/>
                    </a:lnTo>
                    <a:lnTo>
                      <a:pt x="154" y="465"/>
                    </a:lnTo>
                    <a:lnTo>
                      <a:pt x="154" y="463"/>
                    </a:lnTo>
                    <a:lnTo>
                      <a:pt x="154" y="461"/>
                    </a:lnTo>
                    <a:lnTo>
                      <a:pt x="152" y="459"/>
                    </a:lnTo>
                    <a:lnTo>
                      <a:pt x="152" y="459"/>
                    </a:lnTo>
                    <a:lnTo>
                      <a:pt x="152" y="461"/>
                    </a:lnTo>
                    <a:lnTo>
                      <a:pt x="152" y="459"/>
                    </a:lnTo>
                    <a:lnTo>
                      <a:pt x="152" y="458"/>
                    </a:lnTo>
                    <a:lnTo>
                      <a:pt x="152" y="458"/>
                    </a:lnTo>
                    <a:lnTo>
                      <a:pt x="152" y="456"/>
                    </a:lnTo>
                    <a:lnTo>
                      <a:pt x="152" y="456"/>
                    </a:lnTo>
                    <a:lnTo>
                      <a:pt x="151" y="454"/>
                    </a:lnTo>
                    <a:lnTo>
                      <a:pt x="151" y="454"/>
                    </a:lnTo>
                    <a:lnTo>
                      <a:pt x="151" y="452"/>
                    </a:lnTo>
                    <a:lnTo>
                      <a:pt x="149" y="448"/>
                    </a:lnTo>
                    <a:lnTo>
                      <a:pt x="149" y="445"/>
                    </a:lnTo>
                    <a:lnTo>
                      <a:pt x="149" y="445"/>
                    </a:lnTo>
                    <a:lnTo>
                      <a:pt x="149" y="443"/>
                    </a:lnTo>
                    <a:lnTo>
                      <a:pt x="151" y="443"/>
                    </a:lnTo>
                    <a:lnTo>
                      <a:pt x="149" y="441"/>
                    </a:lnTo>
                    <a:lnTo>
                      <a:pt x="149" y="441"/>
                    </a:lnTo>
                    <a:lnTo>
                      <a:pt x="149" y="441"/>
                    </a:lnTo>
                    <a:lnTo>
                      <a:pt x="149" y="439"/>
                    </a:lnTo>
                    <a:lnTo>
                      <a:pt x="149" y="438"/>
                    </a:lnTo>
                    <a:lnTo>
                      <a:pt x="149" y="438"/>
                    </a:lnTo>
                    <a:lnTo>
                      <a:pt x="149" y="438"/>
                    </a:lnTo>
                    <a:lnTo>
                      <a:pt x="147" y="436"/>
                    </a:lnTo>
                    <a:lnTo>
                      <a:pt x="147" y="436"/>
                    </a:lnTo>
                    <a:lnTo>
                      <a:pt x="147" y="434"/>
                    </a:lnTo>
                    <a:lnTo>
                      <a:pt x="147" y="432"/>
                    </a:lnTo>
                    <a:lnTo>
                      <a:pt x="145" y="430"/>
                    </a:lnTo>
                    <a:lnTo>
                      <a:pt x="145" y="429"/>
                    </a:lnTo>
                    <a:lnTo>
                      <a:pt x="145" y="429"/>
                    </a:lnTo>
                    <a:lnTo>
                      <a:pt x="145" y="427"/>
                    </a:lnTo>
                    <a:lnTo>
                      <a:pt x="143" y="427"/>
                    </a:lnTo>
                    <a:lnTo>
                      <a:pt x="143" y="427"/>
                    </a:lnTo>
                    <a:lnTo>
                      <a:pt x="143" y="425"/>
                    </a:lnTo>
                    <a:lnTo>
                      <a:pt x="143" y="423"/>
                    </a:lnTo>
                    <a:lnTo>
                      <a:pt x="143" y="423"/>
                    </a:lnTo>
                    <a:lnTo>
                      <a:pt x="143" y="420"/>
                    </a:lnTo>
                    <a:lnTo>
                      <a:pt x="145" y="418"/>
                    </a:lnTo>
                    <a:lnTo>
                      <a:pt x="145" y="416"/>
                    </a:lnTo>
                    <a:lnTo>
                      <a:pt x="145" y="414"/>
                    </a:lnTo>
                    <a:lnTo>
                      <a:pt x="145" y="412"/>
                    </a:lnTo>
                    <a:lnTo>
                      <a:pt x="147" y="410"/>
                    </a:lnTo>
                    <a:lnTo>
                      <a:pt x="147" y="409"/>
                    </a:lnTo>
                    <a:lnTo>
                      <a:pt x="147" y="407"/>
                    </a:lnTo>
                    <a:lnTo>
                      <a:pt x="149" y="405"/>
                    </a:lnTo>
                    <a:lnTo>
                      <a:pt x="149" y="407"/>
                    </a:lnTo>
                    <a:lnTo>
                      <a:pt x="149" y="407"/>
                    </a:lnTo>
                    <a:lnTo>
                      <a:pt x="151" y="409"/>
                    </a:lnTo>
                    <a:lnTo>
                      <a:pt x="151" y="409"/>
                    </a:lnTo>
                    <a:lnTo>
                      <a:pt x="151" y="409"/>
                    </a:lnTo>
                    <a:lnTo>
                      <a:pt x="152" y="409"/>
                    </a:lnTo>
                    <a:lnTo>
                      <a:pt x="152" y="410"/>
                    </a:lnTo>
                    <a:lnTo>
                      <a:pt x="154" y="409"/>
                    </a:lnTo>
                    <a:lnTo>
                      <a:pt x="154" y="410"/>
                    </a:lnTo>
                    <a:lnTo>
                      <a:pt x="154" y="412"/>
                    </a:lnTo>
                    <a:lnTo>
                      <a:pt x="156" y="412"/>
                    </a:lnTo>
                    <a:lnTo>
                      <a:pt x="158" y="412"/>
                    </a:lnTo>
                    <a:lnTo>
                      <a:pt x="158" y="414"/>
                    </a:lnTo>
                    <a:lnTo>
                      <a:pt x="158" y="414"/>
                    </a:lnTo>
                    <a:lnTo>
                      <a:pt x="158" y="418"/>
                    </a:lnTo>
                    <a:lnTo>
                      <a:pt x="158" y="418"/>
                    </a:lnTo>
                    <a:lnTo>
                      <a:pt x="158" y="421"/>
                    </a:lnTo>
                    <a:lnTo>
                      <a:pt x="158" y="421"/>
                    </a:lnTo>
                    <a:lnTo>
                      <a:pt x="158" y="423"/>
                    </a:lnTo>
                    <a:lnTo>
                      <a:pt x="156" y="427"/>
                    </a:lnTo>
                    <a:lnTo>
                      <a:pt x="156" y="427"/>
                    </a:lnTo>
                    <a:lnTo>
                      <a:pt x="158" y="427"/>
                    </a:lnTo>
                    <a:lnTo>
                      <a:pt x="158" y="429"/>
                    </a:lnTo>
                    <a:lnTo>
                      <a:pt x="156" y="430"/>
                    </a:lnTo>
                    <a:lnTo>
                      <a:pt x="156" y="432"/>
                    </a:lnTo>
                    <a:lnTo>
                      <a:pt x="158" y="432"/>
                    </a:lnTo>
                    <a:lnTo>
                      <a:pt x="158" y="432"/>
                    </a:lnTo>
                    <a:lnTo>
                      <a:pt x="158" y="434"/>
                    </a:lnTo>
                    <a:lnTo>
                      <a:pt x="158" y="436"/>
                    </a:lnTo>
                    <a:lnTo>
                      <a:pt x="158" y="438"/>
                    </a:lnTo>
                    <a:lnTo>
                      <a:pt x="158" y="439"/>
                    </a:lnTo>
                    <a:lnTo>
                      <a:pt x="160" y="441"/>
                    </a:lnTo>
                    <a:lnTo>
                      <a:pt x="160" y="443"/>
                    </a:lnTo>
                    <a:lnTo>
                      <a:pt x="161" y="445"/>
                    </a:lnTo>
                    <a:lnTo>
                      <a:pt x="161" y="447"/>
                    </a:lnTo>
                    <a:lnTo>
                      <a:pt x="163" y="448"/>
                    </a:lnTo>
                    <a:lnTo>
                      <a:pt x="165" y="448"/>
                    </a:lnTo>
                    <a:lnTo>
                      <a:pt x="165" y="448"/>
                    </a:lnTo>
                    <a:lnTo>
                      <a:pt x="165" y="450"/>
                    </a:lnTo>
                    <a:lnTo>
                      <a:pt x="163" y="452"/>
                    </a:lnTo>
                    <a:lnTo>
                      <a:pt x="163" y="452"/>
                    </a:lnTo>
                    <a:lnTo>
                      <a:pt x="163" y="454"/>
                    </a:lnTo>
                    <a:lnTo>
                      <a:pt x="163" y="454"/>
                    </a:lnTo>
                    <a:lnTo>
                      <a:pt x="165" y="456"/>
                    </a:lnTo>
                    <a:lnTo>
                      <a:pt x="167" y="458"/>
                    </a:lnTo>
                    <a:lnTo>
                      <a:pt x="167" y="459"/>
                    </a:lnTo>
                    <a:lnTo>
                      <a:pt x="167" y="459"/>
                    </a:lnTo>
                    <a:lnTo>
                      <a:pt x="167" y="461"/>
                    </a:lnTo>
                    <a:lnTo>
                      <a:pt x="167" y="461"/>
                    </a:lnTo>
                    <a:lnTo>
                      <a:pt x="170" y="461"/>
                    </a:lnTo>
                    <a:lnTo>
                      <a:pt x="170" y="461"/>
                    </a:lnTo>
                    <a:lnTo>
                      <a:pt x="170" y="463"/>
                    </a:lnTo>
                    <a:lnTo>
                      <a:pt x="170" y="465"/>
                    </a:lnTo>
                    <a:lnTo>
                      <a:pt x="170" y="465"/>
                    </a:lnTo>
                    <a:lnTo>
                      <a:pt x="170" y="467"/>
                    </a:lnTo>
                    <a:lnTo>
                      <a:pt x="169" y="467"/>
                    </a:lnTo>
                    <a:lnTo>
                      <a:pt x="169" y="468"/>
                    </a:lnTo>
                    <a:lnTo>
                      <a:pt x="167" y="468"/>
                    </a:lnTo>
                    <a:lnTo>
                      <a:pt x="167" y="470"/>
                    </a:lnTo>
                    <a:lnTo>
                      <a:pt x="167" y="472"/>
                    </a:lnTo>
                    <a:lnTo>
                      <a:pt x="167" y="472"/>
                    </a:lnTo>
                    <a:lnTo>
                      <a:pt x="170" y="472"/>
                    </a:lnTo>
                    <a:lnTo>
                      <a:pt x="170" y="472"/>
                    </a:lnTo>
                    <a:lnTo>
                      <a:pt x="170" y="472"/>
                    </a:lnTo>
                    <a:lnTo>
                      <a:pt x="170" y="474"/>
                    </a:lnTo>
                    <a:lnTo>
                      <a:pt x="170" y="474"/>
                    </a:lnTo>
                    <a:lnTo>
                      <a:pt x="172" y="477"/>
                    </a:lnTo>
                    <a:lnTo>
                      <a:pt x="174" y="477"/>
                    </a:lnTo>
                    <a:lnTo>
                      <a:pt x="174" y="477"/>
                    </a:lnTo>
                    <a:lnTo>
                      <a:pt x="176" y="479"/>
                    </a:lnTo>
                    <a:lnTo>
                      <a:pt x="176" y="479"/>
                    </a:lnTo>
                    <a:lnTo>
                      <a:pt x="176" y="481"/>
                    </a:lnTo>
                    <a:lnTo>
                      <a:pt x="176" y="483"/>
                    </a:lnTo>
                    <a:lnTo>
                      <a:pt x="176" y="483"/>
                    </a:lnTo>
                    <a:lnTo>
                      <a:pt x="180" y="488"/>
                    </a:lnTo>
                    <a:lnTo>
                      <a:pt x="180" y="490"/>
                    </a:lnTo>
                    <a:lnTo>
                      <a:pt x="181" y="492"/>
                    </a:lnTo>
                    <a:lnTo>
                      <a:pt x="181" y="492"/>
                    </a:lnTo>
                    <a:lnTo>
                      <a:pt x="181" y="492"/>
                    </a:lnTo>
                    <a:lnTo>
                      <a:pt x="181" y="494"/>
                    </a:lnTo>
                    <a:lnTo>
                      <a:pt x="181" y="494"/>
                    </a:lnTo>
                    <a:lnTo>
                      <a:pt x="181" y="494"/>
                    </a:lnTo>
                    <a:lnTo>
                      <a:pt x="183" y="496"/>
                    </a:lnTo>
                    <a:lnTo>
                      <a:pt x="183" y="497"/>
                    </a:lnTo>
                    <a:lnTo>
                      <a:pt x="183" y="499"/>
                    </a:lnTo>
                    <a:lnTo>
                      <a:pt x="185" y="501"/>
                    </a:lnTo>
                    <a:lnTo>
                      <a:pt x="185" y="503"/>
                    </a:lnTo>
                    <a:lnTo>
                      <a:pt x="187" y="505"/>
                    </a:lnTo>
                    <a:lnTo>
                      <a:pt x="187" y="506"/>
                    </a:lnTo>
                    <a:lnTo>
                      <a:pt x="187" y="508"/>
                    </a:lnTo>
                    <a:lnTo>
                      <a:pt x="187" y="512"/>
                    </a:lnTo>
                    <a:lnTo>
                      <a:pt x="187" y="514"/>
                    </a:lnTo>
                    <a:lnTo>
                      <a:pt x="187" y="514"/>
                    </a:lnTo>
                    <a:lnTo>
                      <a:pt x="189" y="515"/>
                    </a:lnTo>
                    <a:lnTo>
                      <a:pt x="189" y="517"/>
                    </a:lnTo>
                    <a:lnTo>
                      <a:pt x="189" y="519"/>
                    </a:lnTo>
                    <a:lnTo>
                      <a:pt x="187" y="519"/>
                    </a:lnTo>
                    <a:lnTo>
                      <a:pt x="187" y="521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85" y="524"/>
                    </a:lnTo>
                    <a:lnTo>
                      <a:pt x="185" y="526"/>
                    </a:lnTo>
                    <a:lnTo>
                      <a:pt x="183" y="526"/>
                    </a:lnTo>
                    <a:lnTo>
                      <a:pt x="183" y="526"/>
                    </a:lnTo>
                    <a:lnTo>
                      <a:pt x="181" y="528"/>
                    </a:lnTo>
                    <a:lnTo>
                      <a:pt x="183" y="528"/>
                    </a:lnTo>
                    <a:lnTo>
                      <a:pt x="183" y="530"/>
                    </a:lnTo>
                    <a:lnTo>
                      <a:pt x="183" y="532"/>
                    </a:lnTo>
                    <a:lnTo>
                      <a:pt x="183" y="533"/>
                    </a:lnTo>
                    <a:lnTo>
                      <a:pt x="183" y="533"/>
                    </a:lnTo>
                    <a:lnTo>
                      <a:pt x="185" y="537"/>
                    </a:lnTo>
                    <a:lnTo>
                      <a:pt x="185" y="539"/>
                    </a:lnTo>
                    <a:lnTo>
                      <a:pt x="187" y="539"/>
                    </a:lnTo>
                    <a:lnTo>
                      <a:pt x="187" y="541"/>
                    </a:lnTo>
                    <a:lnTo>
                      <a:pt x="189" y="541"/>
                    </a:lnTo>
                    <a:lnTo>
                      <a:pt x="189" y="541"/>
                    </a:lnTo>
                    <a:lnTo>
                      <a:pt x="190" y="541"/>
                    </a:lnTo>
                    <a:lnTo>
                      <a:pt x="192" y="543"/>
                    </a:lnTo>
                    <a:lnTo>
                      <a:pt x="192" y="544"/>
                    </a:lnTo>
                    <a:lnTo>
                      <a:pt x="194" y="544"/>
                    </a:lnTo>
                    <a:lnTo>
                      <a:pt x="194" y="546"/>
                    </a:lnTo>
                    <a:lnTo>
                      <a:pt x="194" y="546"/>
                    </a:lnTo>
                    <a:lnTo>
                      <a:pt x="194" y="546"/>
                    </a:lnTo>
                    <a:lnTo>
                      <a:pt x="194" y="548"/>
                    </a:lnTo>
                    <a:lnTo>
                      <a:pt x="194" y="548"/>
                    </a:lnTo>
                    <a:lnTo>
                      <a:pt x="196" y="550"/>
                    </a:lnTo>
                    <a:lnTo>
                      <a:pt x="198" y="550"/>
                    </a:lnTo>
                    <a:lnTo>
                      <a:pt x="198" y="550"/>
                    </a:lnTo>
                    <a:lnTo>
                      <a:pt x="198" y="550"/>
                    </a:lnTo>
                    <a:lnTo>
                      <a:pt x="198" y="552"/>
                    </a:lnTo>
                    <a:lnTo>
                      <a:pt x="203" y="553"/>
                    </a:lnTo>
                    <a:lnTo>
                      <a:pt x="203" y="553"/>
                    </a:lnTo>
                    <a:lnTo>
                      <a:pt x="205" y="553"/>
                    </a:lnTo>
                    <a:lnTo>
                      <a:pt x="207" y="553"/>
                    </a:lnTo>
                    <a:lnTo>
                      <a:pt x="209" y="555"/>
                    </a:lnTo>
                    <a:lnTo>
                      <a:pt x="209" y="555"/>
                    </a:lnTo>
                    <a:lnTo>
                      <a:pt x="209" y="557"/>
                    </a:lnTo>
                    <a:lnTo>
                      <a:pt x="209" y="557"/>
                    </a:lnTo>
                    <a:lnTo>
                      <a:pt x="209" y="557"/>
                    </a:lnTo>
                    <a:lnTo>
                      <a:pt x="210" y="557"/>
                    </a:lnTo>
                    <a:lnTo>
                      <a:pt x="212" y="559"/>
                    </a:lnTo>
                    <a:lnTo>
                      <a:pt x="212" y="559"/>
                    </a:lnTo>
                    <a:lnTo>
                      <a:pt x="212" y="561"/>
                    </a:lnTo>
                    <a:lnTo>
                      <a:pt x="212" y="561"/>
                    </a:lnTo>
                    <a:lnTo>
                      <a:pt x="212" y="561"/>
                    </a:lnTo>
                    <a:lnTo>
                      <a:pt x="214" y="562"/>
                    </a:lnTo>
                    <a:lnTo>
                      <a:pt x="214" y="562"/>
                    </a:lnTo>
                    <a:lnTo>
                      <a:pt x="216" y="562"/>
                    </a:lnTo>
                    <a:lnTo>
                      <a:pt x="218" y="562"/>
                    </a:lnTo>
                    <a:lnTo>
                      <a:pt x="219" y="564"/>
                    </a:lnTo>
                    <a:lnTo>
                      <a:pt x="221" y="564"/>
                    </a:lnTo>
                    <a:lnTo>
                      <a:pt x="221" y="566"/>
                    </a:lnTo>
                    <a:lnTo>
                      <a:pt x="225" y="568"/>
                    </a:lnTo>
                    <a:lnTo>
                      <a:pt x="227" y="568"/>
                    </a:lnTo>
                    <a:lnTo>
                      <a:pt x="228" y="568"/>
                    </a:lnTo>
                    <a:lnTo>
                      <a:pt x="230" y="570"/>
                    </a:lnTo>
                    <a:lnTo>
                      <a:pt x="234" y="573"/>
                    </a:lnTo>
                    <a:lnTo>
                      <a:pt x="234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7" y="575"/>
                    </a:lnTo>
                    <a:lnTo>
                      <a:pt x="241" y="575"/>
                    </a:lnTo>
                    <a:lnTo>
                      <a:pt x="243" y="577"/>
                    </a:lnTo>
                    <a:lnTo>
                      <a:pt x="245" y="577"/>
                    </a:lnTo>
                    <a:lnTo>
                      <a:pt x="245" y="579"/>
                    </a:lnTo>
                    <a:lnTo>
                      <a:pt x="247" y="579"/>
                    </a:lnTo>
                    <a:lnTo>
                      <a:pt x="248" y="579"/>
                    </a:lnTo>
                    <a:lnTo>
                      <a:pt x="250" y="577"/>
                    </a:lnTo>
                    <a:lnTo>
                      <a:pt x="250" y="577"/>
                    </a:lnTo>
                    <a:lnTo>
                      <a:pt x="252" y="575"/>
                    </a:lnTo>
                    <a:lnTo>
                      <a:pt x="254" y="575"/>
                    </a:lnTo>
                    <a:lnTo>
                      <a:pt x="257" y="573"/>
                    </a:lnTo>
                    <a:lnTo>
                      <a:pt x="257" y="573"/>
                    </a:lnTo>
                    <a:lnTo>
                      <a:pt x="259" y="573"/>
                    </a:lnTo>
                    <a:lnTo>
                      <a:pt x="261" y="573"/>
                    </a:lnTo>
                    <a:lnTo>
                      <a:pt x="263" y="573"/>
                    </a:lnTo>
                    <a:lnTo>
                      <a:pt x="266" y="575"/>
                    </a:lnTo>
                    <a:lnTo>
                      <a:pt x="268" y="577"/>
                    </a:lnTo>
                    <a:lnTo>
                      <a:pt x="272" y="581"/>
                    </a:lnTo>
                    <a:lnTo>
                      <a:pt x="272" y="582"/>
                    </a:lnTo>
                    <a:lnTo>
                      <a:pt x="274" y="586"/>
                    </a:lnTo>
                    <a:lnTo>
                      <a:pt x="275" y="588"/>
                    </a:lnTo>
                    <a:lnTo>
                      <a:pt x="277" y="590"/>
                    </a:lnTo>
                    <a:lnTo>
                      <a:pt x="277" y="590"/>
                    </a:lnTo>
                    <a:lnTo>
                      <a:pt x="279" y="591"/>
                    </a:lnTo>
                    <a:lnTo>
                      <a:pt x="279" y="591"/>
                    </a:lnTo>
                    <a:lnTo>
                      <a:pt x="279" y="591"/>
                    </a:lnTo>
                    <a:lnTo>
                      <a:pt x="281" y="593"/>
                    </a:lnTo>
                    <a:lnTo>
                      <a:pt x="283" y="595"/>
                    </a:lnTo>
                    <a:lnTo>
                      <a:pt x="283" y="595"/>
                    </a:lnTo>
                    <a:lnTo>
                      <a:pt x="285" y="597"/>
                    </a:lnTo>
                    <a:lnTo>
                      <a:pt x="286" y="597"/>
                    </a:lnTo>
                    <a:lnTo>
                      <a:pt x="290" y="597"/>
                    </a:lnTo>
                    <a:lnTo>
                      <a:pt x="290" y="597"/>
                    </a:lnTo>
                    <a:lnTo>
                      <a:pt x="294" y="597"/>
                    </a:lnTo>
                    <a:lnTo>
                      <a:pt x="294" y="599"/>
                    </a:lnTo>
                    <a:lnTo>
                      <a:pt x="295" y="599"/>
                    </a:lnTo>
                    <a:lnTo>
                      <a:pt x="297" y="600"/>
                    </a:lnTo>
                    <a:lnTo>
                      <a:pt x="299" y="600"/>
                    </a:lnTo>
                    <a:lnTo>
                      <a:pt x="301" y="602"/>
                    </a:lnTo>
                    <a:lnTo>
                      <a:pt x="303" y="602"/>
                    </a:lnTo>
                    <a:lnTo>
                      <a:pt x="304" y="604"/>
                    </a:lnTo>
                    <a:lnTo>
                      <a:pt x="308" y="604"/>
                    </a:lnTo>
                    <a:lnTo>
                      <a:pt x="312" y="602"/>
                    </a:lnTo>
                    <a:lnTo>
                      <a:pt x="312" y="602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2"/>
                    </a:lnTo>
                    <a:lnTo>
                      <a:pt x="314" y="604"/>
                    </a:lnTo>
                    <a:lnTo>
                      <a:pt x="315" y="606"/>
                    </a:lnTo>
                    <a:lnTo>
                      <a:pt x="315" y="606"/>
                    </a:lnTo>
                    <a:lnTo>
                      <a:pt x="314" y="606"/>
                    </a:lnTo>
                    <a:lnTo>
                      <a:pt x="314" y="606"/>
                    </a:lnTo>
                    <a:lnTo>
                      <a:pt x="314" y="608"/>
                    </a:lnTo>
                    <a:lnTo>
                      <a:pt x="315" y="609"/>
                    </a:lnTo>
                    <a:lnTo>
                      <a:pt x="315" y="611"/>
                    </a:lnTo>
                    <a:lnTo>
                      <a:pt x="319" y="615"/>
                    </a:lnTo>
                    <a:lnTo>
                      <a:pt x="321" y="619"/>
                    </a:lnTo>
                    <a:lnTo>
                      <a:pt x="321" y="620"/>
                    </a:lnTo>
                    <a:lnTo>
                      <a:pt x="323" y="620"/>
                    </a:lnTo>
                    <a:lnTo>
                      <a:pt x="323" y="620"/>
                    </a:lnTo>
                    <a:lnTo>
                      <a:pt x="324" y="624"/>
                    </a:lnTo>
                    <a:lnTo>
                      <a:pt x="326" y="624"/>
                    </a:lnTo>
                    <a:lnTo>
                      <a:pt x="326" y="626"/>
                    </a:lnTo>
                    <a:lnTo>
                      <a:pt x="324" y="628"/>
                    </a:lnTo>
                    <a:lnTo>
                      <a:pt x="324" y="628"/>
                    </a:lnTo>
                    <a:lnTo>
                      <a:pt x="326" y="629"/>
                    </a:lnTo>
                    <a:lnTo>
                      <a:pt x="324" y="631"/>
                    </a:lnTo>
                    <a:lnTo>
                      <a:pt x="324" y="631"/>
                    </a:lnTo>
                    <a:lnTo>
                      <a:pt x="324" y="631"/>
                    </a:lnTo>
                    <a:lnTo>
                      <a:pt x="324" y="635"/>
                    </a:lnTo>
                    <a:lnTo>
                      <a:pt x="324" y="635"/>
                    </a:lnTo>
                    <a:lnTo>
                      <a:pt x="326" y="637"/>
                    </a:lnTo>
                    <a:lnTo>
                      <a:pt x="326" y="638"/>
                    </a:lnTo>
                    <a:lnTo>
                      <a:pt x="328" y="638"/>
                    </a:lnTo>
                    <a:lnTo>
                      <a:pt x="328" y="638"/>
                    </a:lnTo>
                    <a:lnTo>
                      <a:pt x="330" y="640"/>
                    </a:lnTo>
                    <a:lnTo>
                      <a:pt x="330" y="640"/>
                    </a:lnTo>
                    <a:lnTo>
                      <a:pt x="330" y="640"/>
                    </a:lnTo>
                    <a:lnTo>
                      <a:pt x="332" y="638"/>
                    </a:lnTo>
                    <a:lnTo>
                      <a:pt x="332" y="638"/>
                    </a:lnTo>
                    <a:lnTo>
                      <a:pt x="330" y="637"/>
                    </a:lnTo>
                    <a:lnTo>
                      <a:pt x="330" y="637"/>
                    </a:lnTo>
                    <a:lnTo>
                      <a:pt x="332" y="635"/>
                    </a:lnTo>
                    <a:lnTo>
                      <a:pt x="332" y="635"/>
                    </a:lnTo>
                    <a:lnTo>
                      <a:pt x="332" y="637"/>
                    </a:lnTo>
                    <a:lnTo>
                      <a:pt x="333" y="638"/>
                    </a:lnTo>
                    <a:lnTo>
                      <a:pt x="333" y="640"/>
                    </a:lnTo>
                    <a:lnTo>
                      <a:pt x="335" y="642"/>
                    </a:lnTo>
                    <a:lnTo>
                      <a:pt x="335" y="642"/>
                    </a:lnTo>
                    <a:lnTo>
                      <a:pt x="339" y="644"/>
                    </a:lnTo>
                    <a:lnTo>
                      <a:pt x="341" y="646"/>
                    </a:lnTo>
                    <a:lnTo>
                      <a:pt x="341" y="651"/>
                    </a:lnTo>
                    <a:lnTo>
                      <a:pt x="341" y="651"/>
                    </a:lnTo>
                    <a:lnTo>
                      <a:pt x="342" y="653"/>
                    </a:lnTo>
                    <a:lnTo>
                      <a:pt x="342" y="653"/>
                    </a:lnTo>
                    <a:lnTo>
                      <a:pt x="344" y="653"/>
                    </a:lnTo>
                    <a:lnTo>
                      <a:pt x="342" y="649"/>
                    </a:lnTo>
                    <a:lnTo>
                      <a:pt x="344" y="649"/>
                    </a:lnTo>
                    <a:lnTo>
                      <a:pt x="344" y="649"/>
                    </a:lnTo>
                    <a:lnTo>
                      <a:pt x="346" y="651"/>
                    </a:lnTo>
                    <a:lnTo>
                      <a:pt x="346" y="653"/>
                    </a:lnTo>
                    <a:lnTo>
                      <a:pt x="346" y="653"/>
                    </a:lnTo>
                    <a:lnTo>
                      <a:pt x="346" y="655"/>
                    </a:lnTo>
                    <a:lnTo>
                      <a:pt x="346" y="655"/>
                    </a:lnTo>
                    <a:lnTo>
                      <a:pt x="348" y="655"/>
                    </a:lnTo>
                    <a:lnTo>
                      <a:pt x="348" y="653"/>
                    </a:lnTo>
                    <a:lnTo>
                      <a:pt x="350" y="653"/>
                    </a:lnTo>
                    <a:lnTo>
                      <a:pt x="352" y="655"/>
                    </a:lnTo>
                    <a:lnTo>
                      <a:pt x="353" y="655"/>
                    </a:lnTo>
                    <a:lnTo>
                      <a:pt x="355" y="655"/>
                    </a:lnTo>
                    <a:lnTo>
                      <a:pt x="355" y="655"/>
                    </a:lnTo>
                    <a:lnTo>
                      <a:pt x="357" y="657"/>
                    </a:lnTo>
                    <a:lnTo>
                      <a:pt x="357" y="657"/>
                    </a:lnTo>
                    <a:lnTo>
                      <a:pt x="357" y="658"/>
                    </a:lnTo>
                    <a:lnTo>
                      <a:pt x="359" y="660"/>
                    </a:lnTo>
                    <a:lnTo>
                      <a:pt x="359" y="662"/>
                    </a:lnTo>
                    <a:lnTo>
                      <a:pt x="361" y="662"/>
                    </a:lnTo>
                    <a:lnTo>
                      <a:pt x="361" y="660"/>
                    </a:lnTo>
                    <a:lnTo>
                      <a:pt x="362" y="660"/>
                    </a:lnTo>
                    <a:lnTo>
                      <a:pt x="362" y="662"/>
                    </a:lnTo>
                    <a:lnTo>
                      <a:pt x="362" y="662"/>
                    </a:lnTo>
                    <a:lnTo>
                      <a:pt x="362" y="666"/>
                    </a:lnTo>
                    <a:lnTo>
                      <a:pt x="362" y="666"/>
                    </a:lnTo>
                    <a:lnTo>
                      <a:pt x="364" y="666"/>
                    </a:lnTo>
                    <a:lnTo>
                      <a:pt x="366" y="666"/>
                    </a:lnTo>
                    <a:lnTo>
                      <a:pt x="368" y="664"/>
                    </a:lnTo>
                    <a:lnTo>
                      <a:pt x="370" y="662"/>
                    </a:lnTo>
                    <a:lnTo>
                      <a:pt x="370" y="660"/>
                    </a:lnTo>
                    <a:lnTo>
                      <a:pt x="368" y="660"/>
                    </a:lnTo>
                    <a:lnTo>
                      <a:pt x="368" y="660"/>
                    </a:lnTo>
                    <a:lnTo>
                      <a:pt x="366" y="658"/>
                    </a:lnTo>
                    <a:lnTo>
                      <a:pt x="366" y="657"/>
                    </a:lnTo>
                    <a:lnTo>
                      <a:pt x="366" y="657"/>
                    </a:lnTo>
                    <a:lnTo>
                      <a:pt x="366" y="655"/>
                    </a:lnTo>
                    <a:lnTo>
                      <a:pt x="368" y="655"/>
                    </a:lnTo>
                    <a:lnTo>
                      <a:pt x="370" y="655"/>
                    </a:lnTo>
                    <a:lnTo>
                      <a:pt x="370" y="655"/>
                    </a:lnTo>
                    <a:lnTo>
                      <a:pt x="371" y="653"/>
                    </a:lnTo>
                    <a:lnTo>
                      <a:pt x="373" y="651"/>
                    </a:lnTo>
                    <a:lnTo>
                      <a:pt x="373" y="649"/>
                    </a:lnTo>
                    <a:lnTo>
                      <a:pt x="375" y="647"/>
                    </a:lnTo>
                    <a:lnTo>
                      <a:pt x="377" y="647"/>
                    </a:lnTo>
                    <a:lnTo>
                      <a:pt x="377" y="647"/>
                    </a:lnTo>
                    <a:lnTo>
                      <a:pt x="379" y="649"/>
                    </a:lnTo>
                    <a:lnTo>
                      <a:pt x="382" y="651"/>
                    </a:lnTo>
                    <a:lnTo>
                      <a:pt x="382" y="653"/>
                    </a:lnTo>
                    <a:lnTo>
                      <a:pt x="384" y="653"/>
                    </a:lnTo>
                    <a:lnTo>
                      <a:pt x="386" y="653"/>
                    </a:lnTo>
                    <a:lnTo>
                      <a:pt x="388" y="653"/>
                    </a:lnTo>
                    <a:lnTo>
                      <a:pt x="388" y="655"/>
                    </a:lnTo>
                    <a:lnTo>
                      <a:pt x="386" y="655"/>
                    </a:lnTo>
                    <a:lnTo>
                      <a:pt x="384" y="655"/>
                    </a:lnTo>
                    <a:lnTo>
                      <a:pt x="384" y="657"/>
                    </a:lnTo>
                    <a:lnTo>
                      <a:pt x="384" y="658"/>
                    </a:lnTo>
                    <a:lnTo>
                      <a:pt x="384" y="660"/>
                    </a:lnTo>
                    <a:lnTo>
                      <a:pt x="384" y="662"/>
                    </a:lnTo>
                    <a:lnTo>
                      <a:pt x="386" y="664"/>
                    </a:lnTo>
                    <a:lnTo>
                      <a:pt x="388" y="664"/>
                    </a:lnTo>
                    <a:lnTo>
                      <a:pt x="388" y="666"/>
                    </a:lnTo>
                    <a:lnTo>
                      <a:pt x="388" y="669"/>
                    </a:lnTo>
                    <a:lnTo>
                      <a:pt x="388" y="669"/>
                    </a:lnTo>
                    <a:lnTo>
                      <a:pt x="390" y="671"/>
                    </a:lnTo>
                    <a:lnTo>
                      <a:pt x="391" y="673"/>
                    </a:lnTo>
                    <a:lnTo>
                      <a:pt x="391" y="673"/>
                    </a:lnTo>
                    <a:lnTo>
                      <a:pt x="390" y="676"/>
                    </a:lnTo>
                    <a:lnTo>
                      <a:pt x="391" y="680"/>
                    </a:lnTo>
                    <a:lnTo>
                      <a:pt x="391" y="680"/>
                    </a:lnTo>
                    <a:lnTo>
                      <a:pt x="390" y="682"/>
                    </a:lnTo>
                    <a:lnTo>
                      <a:pt x="390" y="684"/>
                    </a:lnTo>
                    <a:lnTo>
                      <a:pt x="390" y="687"/>
                    </a:lnTo>
                    <a:lnTo>
                      <a:pt x="390" y="691"/>
                    </a:lnTo>
                    <a:lnTo>
                      <a:pt x="390" y="693"/>
                    </a:lnTo>
                    <a:lnTo>
                      <a:pt x="390" y="696"/>
                    </a:lnTo>
                    <a:lnTo>
                      <a:pt x="390" y="696"/>
                    </a:lnTo>
                    <a:lnTo>
                      <a:pt x="390" y="698"/>
                    </a:lnTo>
                    <a:lnTo>
                      <a:pt x="390" y="698"/>
                    </a:lnTo>
                    <a:lnTo>
                      <a:pt x="391" y="698"/>
                    </a:lnTo>
                    <a:lnTo>
                      <a:pt x="393" y="698"/>
                    </a:lnTo>
                    <a:lnTo>
                      <a:pt x="393" y="698"/>
                    </a:lnTo>
                    <a:lnTo>
                      <a:pt x="393" y="698"/>
                    </a:lnTo>
                    <a:lnTo>
                      <a:pt x="393" y="700"/>
                    </a:lnTo>
                    <a:lnTo>
                      <a:pt x="393" y="700"/>
                    </a:lnTo>
                    <a:lnTo>
                      <a:pt x="391" y="702"/>
                    </a:lnTo>
                    <a:lnTo>
                      <a:pt x="388" y="705"/>
                    </a:lnTo>
                    <a:lnTo>
                      <a:pt x="388" y="709"/>
                    </a:lnTo>
                    <a:lnTo>
                      <a:pt x="388" y="711"/>
                    </a:lnTo>
                    <a:lnTo>
                      <a:pt x="386" y="711"/>
                    </a:lnTo>
                    <a:lnTo>
                      <a:pt x="384" y="713"/>
                    </a:lnTo>
                    <a:lnTo>
                      <a:pt x="382" y="711"/>
                    </a:lnTo>
                    <a:lnTo>
                      <a:pt x="382" y="713"/>
                    </a:lnTo>
                    <a:lnTo>
                      <a:pt x="381" y="713"/>
                    </a:lnTo>
                    <a:lnTo>
                      <a:pt x="379" y="714"/>
                    </a:lnTo>
                    <a:lnTo>
                      <a:pt x="379" y="716"/>
                    </a:lnTo>
                    <a:lnTo>
                      <a:pt x="379" y="718"/>
                    </a:lnTo>
                    <a:lnTo>
                      <a:pt x="379" y="720"/>
                    </a:lnTo>
                    <a:lnTo>
                      <a:pt x="377" y="720"/>
                    </a:lnTo>
                    <a:lnTo>
                      <a:pt x="377" y="720"/>
                    </a:lnTo>
                    <a:lnTo>
                      <a:pt x="377" y="722"/>
                    </a:lnTo>
                    <a:lnTo>
                      <a:pt x="377" y="722"/>
                    </a:lnTo>
                    <a:lnTo>
                      <a:pt x="377" y="723"/>
                    </a:lnTo>
                    <a:lnTo>
                      <a:pt x="377" y="725"/>
                    </a:lnTo>
                    <a:lnTo>
                      <a:pt x="377" y="725"/>
                    </a:lnTo>
                    <a:lnTo>
                      <a:pt x="375" y="727"/>
                    </a:lnTo>
                    <a:lnTo>
                      <a:pt x="373" y="727"/>
                    </a:lnTo>
                    <a:lnTo>
                      <a:pt x="373" y="727"/>
                    </a:lnTo>
                    <a:lnTo>
                      <a:pt x="371" y="729"/>
                    </a:lnTo>
                    <a:lnTo>
                      <a:pt x="371" y="729"/>
                    </a:lnTo>
                    <a:lnTo>
                      <a:pt x="370" y="729"/>
                    </a:lnTo>
                    <a:lnTo>
                      <a:pt x="368" y="729"/>
                    </a:lnTo>
                    <a:lnTo>
                      <a:pt x="366" y="731"/>
                    </a:lnTo>
                    <a:lnTo>
                      <a:pt x="366" y="733"/>
                    </a:lnTo>
                    <a:lnTo>
                      <a:pt x="368" y="736"/>
                    </a:lnTo>
                    <a:lnTo>
                      <a:pt x="368" y="736"/>
                    </a:lnTo>
                    <a:lnTo>
                      <a:pt x="366" y="738"/>
                    </a:lnTo>
                    <a:lnTo>
                      <a:pt x="364" y="740"/>
                    </a:lnTo>
                    <a:lnTo>
                      <a:pt x="364" y="742"/>
                    </a:lnTo>
                    <a:lnTo>
                      <a:pt x="364" y="745"/>
                    </a:lnTo>
                    <a:lnTo>
                      <a:pt x="364" y="747"/>
                    </a:lnTo>
                    <a:lnTo>
                      <a:pt x="361" y="747"/>
                    </a:lnTo>
                    <a:lnTo>
                      <a:pt x="361" y="749"/>
                    </a:lnTo>
                    <a:lnTo>
                      <a:pt x="361" y="754"/>
                    </a:lnTo>
                    <a:lnTo>
                      <a:pt x="361" y="754"/>
                    </a:lnTo>
                    <a:lnTo>
                      <a:pt x="361" y="756"/>
                    </a:lnTo>
                    <a:lnTo>
                      <a:pt x="361" y="761"/>
                    </a:lnTo>
                    <a:lnTo>
                      <a:pt x="362" y="763"/>
                    </a:lnTo>
                    <a:lnTo>
                      <a:pt x="364" y="763"/>
                    </a:lnTo>
                    <a:lnTo>
                      <a:pt x="364" y="763"/>
                    </a:lnTo>
                    <a:lnTo>
                      <a:pt x="366" y="763"/>
                    </a:lnTo>
                    <a:lnTo>
                      <a:pt x="366" y="763"/>
                    </a:lnTo>
                    <a:lnTo>
                      <a:pt x="368" y="761"/>
                    </a:lnTo>
                    <a:lnTo>
                      <a:pt x="370" y="760"/>
                    </a:lnTo>
                    <a:lnTo>
                      <a:pt x="370" y="761"/>
                    </a:lnTo>
                    <a:lnTo>
                      <a:pt x="370" y="763"/>
                    </a:lnTo>
                    <a:lnTo>
                      <a:pt x="370" y="763"/>
                    </a:lnTo>
                    <a:lnTo>
                      <a:pt x="370" y="769"/>
                    </a:lnTo>
                    <a:lnTo>
                      <a:pt x="370" y="769"/>
                    </a:lnTo>
                    <a:lnTo>
                      <a:pt x="368" y="771"/>
                    </a:lnTo>
                    <a:lnTo>
                      <a:pt x="368" y="772"/>
                    </a:lnTo>
                    <a:lnTo>
                      <a:pt x="366" y="772"/>
                    </a:lnTo>
                    <a:lnTo>
                      <a:pt x="364" y="772"/>
                    </a:lnTo>
                    <a:lnTo>
                      <a:pt x="366" y="772"/>
                    </a:lnTo>
                    <a:lnTo>
                      <a:pt x="364" y="774"/>
                    </a:lnTo>
                    <a:lnTo>
                      <a:pt x="362" y="776"/>
                    </a:lnTo>
                    <a:lnTo>
                      <a:pt x="361" y="778"/>
                    </a:lnTo>
                    <a:lnTo>
                      <a:pt x="359" y="781"/>
                    </a:lnTo>
                    <a:lnTo>
                      <a:pt x="359" y="781"/>
                    </a:lnTo>
                    <a:lnTo>
                      <a:pt x="359" y="783"/>
                    </a:lnTo>
                    <a:lnTo>
                      <a:pt x="359" y="787"/>
                    </a:lnTo>
                    <a:lnTo>
                      <a:pt x="359" y="787"/>
                    </a:lnTo>
                    <a:lnTo>
                      <a:pt x="359" y="789"/>
                    </a:lnTo>
                    <a:lnTo>
                      <a:pt x="361" y="790"/>
                    </a:lnTo>
                    <a:lnTo>
                      <a:pt x="361" y="792"/>
                    </a:lnTo>
                    <a:lnTo>
                      <a:pt x="362" y="794"/>
                    </a:lnTo>
                    <a:lnTo>
                      <a:pt x="362" y="794"/>
                    </a:lnTo>
                    <a:lnTo>
                      <a:pt x="362" y="796"/>
                    </a:lnTo>
                    <a:lnTo>
                      <a:pt x="361" y="796"/>
                    </a:lnTo>
                    <a:lnTo>
                      <a:pt x="361" y="798"/>
                    </a:lnTo>
                    <a:lnTo>
                      <a:pt x="362" y="799"/>
                    </a:lnTo>
                    <a:lnTo>
                      <a:pt x="364" y="801"/>
                    </a:lnTo>
                    <a:lnTo>
                      <a:pt x="366" y="803"/>
                    </a:lnTo>
                    <a:lnTo>
                      <a:pt x="368" y="803"/>
                    </a:lnTo>
                    <a:lnTo>
                      <a:pt x="370" y="805"/>
                    </a:lnTo>
                    <a:lnTo>
                      <a:pt x="371" y="809"/>
                    </a:lnTo>
                    <a:lnTo>
                      <a:pt x="371" y="809"/>
                    </a:lnTo>
                    <a:lnTo>
                      <a:pt x="373" y="809"/>
                    </a:lnTo>
                    <a:lnTo>
                      <a:pt x="373" y="814"/>
                    </a:lnTo>
                    <a:lnTo>
                      <a:pt x="375" y="816"/>
                    </a:lnTo>
                    <a:lnTo>
                      <a:pt x="381" y="821"/>
                    </a:lnTo>
                    <a:lnTo>
                      <a:pt x="381" y="823"/>
                    </a:lnTo>
                    <a:lnTo>
                      <a:pt x="382" y="827"/>
                    </a:lnTo>
                    <a:lnTo>
                      <a:pt x="382" y="827"/>
                    </a:lnTo>
                    <a:lnTo>
                      <a:pt x="384" y="832"/>
                    </a:lnTo>
                    <a:lnTo>
                      <a:pt x="384" y="834"/>
                    </a:lnTo>
                    <a:lnTo>
                      <a:pt x="388" y="837"/>
                    </a:lnTo>
                    <a:lnTo>
                      <a:pt x="390" y="843"/>
                    </a:lnTo>
                    <a:lnTo>
                      <a:pt x="390" y="845"/>
                    </a:lnTo>
                    <a:lnTo>
                      <a:pt x="391" y="848"/>
                    </a:lnTo>
                    <a:lnTo>
                      <a:pt x="393" y="852"/>
                    </a:lnTo>
                    <a:lnTo>
                      <a:pt x="393" y="852"/>
                    </a:lnTo>
                    <a:lnTo>
                      <a:pt x="395" y="854"/>
                    </a:lnTo>
                    <a:lnTo>
                      <a:pt x="395" y="854"/>
                    </a:lnTo>
                    <a:lnTo>
                      <a:pt x="397" y="857"/>
                    </a:lnTo>
                    <a:lnTo>
                      <a:pt x="399" y="861"/>
                    </a:lnTo>
                    <a:lnTo>
                      <a:pt x="400" y="865"/>
                    </a:lnTo>
                    <a:lnTo>
                      <a:pt x="402" y="868"/>
                    </a:lnTo>
                    <a:lnTo>
                      <a:pt x="404" y="870"/>
                    </a:lnTo>
                    <a:lnTo>
                      <a:pt x="406" y="874"/>
                    </a:lnTo>
                    <a:lnTo>
                      <a:pt x="406" y="875"/>
                    </a:lnTo>
                    <a:lnTo>
                      <a:pt x="406" y="875"/>
                    </a:lnTo>
                    <a:lnTo>
                      <a:pt x="406" y="877"/>
                    </a:lnTo>
                    <a:lnTo>
                      <a:pt x="406" y="879"/>
                    </a:lnTo>
                    <a:lnTo>
                      <a:pt x="406" y="879"/>
                    </a:lnTo>
                    <a:lnTo>
                      <a:pt x="408" y="881"/>
                    </a:lnTo>
                    <a:lnTo>
                      <a:pt x="409" y="883"/>
                    </a:lnTo>
                    <a:lnTo>
                      <a:pt x="411" y="885"/>
                    </a:lnTo>
                    <a:lnTo>
                      <a:pt x="413" y="888"/>
                    </a:lnTo>
                    <a:lnTo>
                      <a:pt x="415" y="890"/>
                    </a:lnTo>
                    <a:lnTo>
                      <a:pt x="417" y="890"/>
                    </a:lnTo>
                    <a:lnTo>
                      <a:pt x="420" y="894"/>
                    </a:lnTo>
                    <a:lnTo>
                      <a:pt x="426" y="895"/>
                    </a:lnTo>
                    <a:lnTo>
                      <a:pt x="429" y="899"/>
                    </a:lnTo>
                    <a:lnTo>
                      <a:pt x="429" y="899"/>
                    </a:lnTo>
                    <a:lnTo>
                      <a:pt x="435" y="901"/>
                    </a:lnTo>
                    <a:lnTo>
                      <a:pt x="438" y="904"/>
                    </a:lnTo>
                    <a:lnTo>
                      <a:pt x="440" y="904"/>
                    </a:lnTo>
                    <a:lnTo>
                      <a:pt x="440" y="904"/>
                    </a:lnTo>
                    <a:lnTo>
                      <a:pt x="440" y="904"/>
                    </a:lnTo>
                    <a:lnTo>
                      <a:pt x="446" y="908"/>
                    </a:lnTo>
                    <a:lnTo>
                      <a:pt x="448" y="908"/>
                    </a:lnTo>
                    <a:lnTo>
                      <a:pt x="448" y="910"/>
                    </a:lnTo>
                    <a:lnTo>
                      <a:pt x="449" y="912"/>
                    </a:lnTo>
                    <a:lnTo>
                      <a:pt x="451" y="913"/>
                    </a:lnTo>
                    <a:lnTo>
                      <a:pt x="453" y="915"/>
                    </a:lnTo>
                    <a:lnTo>
                      <a:pt x="455" y="915"/>
                    </a:lnTo>
                    <a:lnTo>
                      <a:pt x="457" y="917"/>
                    </a:lnTo>
                    <a:lnTo>
                      <a:pt x="457" y="917"/>
                    </a:lnTo>
                    <a:lnTo>
                      <a:pt x="457" y="919"/>
                    </a:lnTo>
                    <a:lnTo>
                      <a:pt x="458" y="921"/>
                    </a:lnTo>
                    <a:lnTo>
                      <a:pt x="460" y="928"/>
                    </a:lnTo>
                    <a:lnTo>
                      <a:pt x="462" y="932"/>
                    </a:lnTo>
                    <a:lnTo>
                      <a:pt x="462" y="933"/>
                    </a:lnTo>
                    <a:lnTo>
                      <a:pt x="462" y="935"/>
                    </a:lnTo>
                    <a:lnTo>
                      <a:pt x="464" y="944"/>
                    </a:lnTo>
                    <a:lnTo>
                      <a:pt x="466" y="950"/>
                    </a:lnTo>
                    <a:lnTo>
                      <a:pt x="466" y="950"/>
                    </a:lnTo>
                    <a:lnTo>
                      <a:pt x="466" y="951"/>
                    </a:lnTo>
                    <a:lnTo>
                      <a:pt x="466" y="953"/>
                    </a:lnTo>
                    <a:lnTo>
                      <a:pt x="466" y="955"/>
                    </a:lnTo>
                    <a:lnTo>
                      <a:pt x="466" y="957"/>
                    </a:lnTo>
                    <a:lnTo>
                      <a:pt x="466" y="964"/>
                    </a:lnTo>
                    <a:lnTo>
                      <a:pt x="466" y="966"/>
                    </a:lnTo>
                    <a:lnTo>
                      <a:pt x="466" y="966"/>
                    </a:lnTo>
                    <a:lnTo>
                      <a:pt x="466" y="966"/>
                    </a:lnTo>
                    <a:lnTo>
                      <a:pt x="466" y="970"/>
                    </a:lnTo>
                    <a:lnTo>
                      <a:pt x="466" y="970"/>
                    </a:lnTo>
                    <a:lnTo>
                      <a:pt x="466" y="971"/>
                    </a:lnTo>
                    <a:lnTo>
                      <a:pt x="466" y="973"/>
                    </a:lnTo>
                    <a:lnTo>
                      <a:pt x="466" y="975"/>
                    </a:lnTo>
                    <a:lnTo>
                      <a:pt x="467" y="984"/>
                    </a:lnTo>
                    <a:lnTo>
                      <a:pt x="469" y="986"/>
                    </a:lnTo>
                    <a:lnTo>
                      <a:pt x="469" y="988"/>
                    </a:lnTo>
                    <a:lnTo>
                      <a:pt x="469" y="989"/>
                    </a:lnTo>
                    <a:lnTo>
                      <a:pt x="469" y="989"/>
                    </a:lnTo>
                    <a:lnTo>
                      <a:pt x="467" y="991"/>
                    </a:lnTo>
                    <a:lnTo>
                      <a:pt x="467" y="993"/>
                    </a:lnTo>
                    <a:lnTo>
                      <a:pt x="469" y="995"/>
                    </a:lnTo>
                    <a:lnTo>
                      <a:pt x="469" y="998"/>
                    </a:lnTo>
                    <a:lnTo>
                      <a:pt x="469" y="998"/>
                    </a:lnTo>
                    <a:lnTo>
                      <a:pt x="469" y="1000"/>
                    </a:lnTo>
                    <a:lnTo>
                      <a:pt x="471" y="1004"/>
                    </a:lnTo>
                    <a:lnTo>
                      <a:pt x="469" y="1006"/>
                    </a:lnTo>
                    <a:lnTo>
                      <a:pt x="469" y="1006"/>
                    </a:lnTo>
                    <a:lnTo>
                      <a:pt x="469" y="1008"/>
                    </a:lnTo>
                    <a:lnTo>
                      <a:pt x="469" y="1011"/>
                    </a:lnTo>
                    <a:lnTo>
                      <a:pt x="469" y="1013"/>
                    </a:lnTo>
                    <a:lnTo>
                      <a:pt x="469" y="1018"/>
                    </a:lnTo>
                    <a:lnTo>
                      <a:pt x="469" y="1022"/>
                    </a:lnTo>
                    <a:lnTo>
                      <a:pt x="469" y="1024"/>
                    </a:lnTo>
                    <a:lnTo>
                      <a:pt x="469" y="1026"/>
                    </a:lnTo>
                    <a:lnTo>
                      <a:pt x="469" y="1027"/>
                    </a:lnTo>
                    <a:lnTo>
                      <a:pt x="469" y="1027"/>
                    </a:lnTo>
                    <a:lnTo>
                      <a:pt x="471" y="1031"/>
                    </a:lnTo>
                    <a:lnTo>
                      <a:pt x="471" y="1033"/>
                    </a:lnTo>
                    <a:lnTo>
                      <a:pt x="471" y="1033"/>
                    </a:lnTo>
                    <a:lnTo>
                      <a:pt x="471" y="1036"/>
                    </a:lnTo>
                    <a:lnTo>
                      <a:pt x="471" y="1038"/>
                    </a:lnTo>
                    <a:lnTo>
                      <a:pt x="471" y="1042"/>
                    </a:lnTo>
                    <a:lnTo>
                      <a:pt x="473" y="1047"/>
                    </a:lnTo>
                    <a:lnTo>
                      <a:pt x="475" y="1053"/>
                    </a:lnTo>
                    <a:lnTo>
                      <a:pt x="475" y="1056"/>
                    </a:lnTo>
                    <a:lnTo>
                      <a:pt x="476" y="1060"/>
                    </a:lnTo>
                    <a:lnTo>
                      <a:pt x="478" y="1064"/>
                    </a:lnTo>
                    <a:lnTo>
                      <a:pt x="478" y="1065"/>
                    </a:lnTo>
                    <a:lnTo>
                      <a:pt x="476" y="1067"/>
                    </a:lnTo>
                    <a:lnTo>
                      <a:pt x="478" y="1073"/>
                    </a:lnTo>
                    <a:lnTo>
                      <a:pt x="478" y="1073"/>
                    </a:lnTo>
                    <a:lnTo>
                      <a:pt x="478" y="1078"/>
                    </a:lnTo>
                    <a:lnTo>
                      <a:pt x="478" y="1080"/>
                    </a:lnTo>
                    <a:lnTo>
                      <a:pt x="478" y="1084"/>
                    </a:lnTo>
                    <a:lnTo>
                      <a:pt x="478" y="1085"/>
                    </a:lnTo>
                    <a:lnTo>
                      <a:pt x="478" y="1089"/>
                    </a:lnTo>
                    <a:lnTo>
                      <a:pt x="476" y="1091"/>
                    </a:lnTo>
                    <a:lnTo>
                      <a:pt x="478" y="1094"/>
                    </a:lnTo>
                    <a:lnTo>
                      <a:pt x="476" y="1094"/>
                    </a:lnTo>
                    <a:lnTo>
                      <a:pt x="476" y="1098"/>
                    </a:lnTo>
                    <a:lnTo>
                      <a:pt x="476" y="1100"/>
                    </a:lnTo>
                    <a:lnTo>
                      <a:pt x="476" y="1102"/>
                    </a:lnTo>
                    <a:lnTo>
                      <a:pt x="476" y="1100"/>
                    </a:lnTo>
                    <a:lnTo>
                      <a:pt x="475" y="1102"/>
                    </a:lnTo>
                    <a:lnTo>
                      <a:pt x="476" y="1105"/>
                    </a:lnTo>
                    <a:lnTo>
                      <a:pt x="476" y="1107"/>
                    </a:lnTo>
                    <a:lnTo>
                      <a:pt x="475" y="1105"/>
                    </a:lnTo>
                    <a:lnTo>
                      <a:pt x="475" y="1107"/>
                    </a:lnTo>
                    <a:lnTo>
                      <a:pt x="475" y="1111"/>
                    </a:lnTo>
                    <a:lnTo>
                      <a:pt x="476" y="1112"/>
                    </a:lnTo>
                    <a:lnTo>
                      <a:pt x="476" y="1114"/>
                    </a:lnTo>
                    <a:lnTo>
                      <a:pt x="478" y="1116"/>
                    </a:lnTo>
                    <a:lnTo>
                      <a:pt x="478" y="1120"/>
                    </a:lnTo>
                    <a:lnTo>
                      <a:pt x="480" y="1123"/>
                    </a:lnTo>
                    <a:lnTo>
                      <a:pt x="482" y="1125"/>
                    </a:lnTo>
                    <a:lnTo>
                      <a:pt x="484" y="1129"/>
                    </a:lnTo>
                    <a:lnTo>
                      <a:pt x="484" y="1131"/>
                    </a:lnTo>
                    <a:lnTo>
                      <a:pt x="484" y="1132"/>
                    </a:lnTo>
                    <a:lnTo>
                      <a:pt x="484" y="1132"/>
                    </a:lnTo>
                    <a:lnTo>
                      <a:pt x="482" y="1132"/>
                    </a:lnTo>
                    <a:lnTo>
                      <a:pt x="484" y="1140"/>
                    </a:lnTo>
                    <a:lnTo>
                      <a:pt x="484" y="1141"/>
                    </a:lnTo>
                    <a:lnTo>
                      <a:pt x="486" y="1145"/>
                    </a:lnTo>
                    <a:lnTo>
                      <a:pt x="486" y="1147"/>
                    </a:lnTo>
                    <a:lnTo>
                      <a:pt x="486" y="1147"/>
                    </a:lnTo>
                    <a:lnTo>
                      <a:pt x="487" y="1149"/>
                    </a:lnTo>
                    <a:lnTo>
                      <a:pt x="487" y="1149"/>
                    </a:lnTo>
                    <a:lnTo>
                      <a:pt x="487" y="1150"/>
                    </a:lnTo>
                    <a:lnTo>
                      <a:pt x="487" y="1150"/>
                    </a:lnTo>
                    <a:lnTo>
                      <a:pt x="489" y="1150"/>
                    </a:lnTo>
                    <a:lnTo>
                      <a:pt x="491" y="1150"/>
                    </a:lnTo>
                    <a:lnTo>
                      <a:pt x="493" y="1150"/>
                    </a:lnTo>
                    <a:lnTo>
                      <a:pt x="493" y="1149"/>
                    </a:lnTo>
                    <a:lnTo>
                      <a:pt x="493" y="1149"/>
                    </a:lnTo>
                    <a:lnTo>
                      <a:pt x="495" y="1149"/>
                    </a:lnTo>
                    <a:lnTo>
                      <a:pt x="495" y="1150"/>
                    </a:lnTo>
                    <a:lnTo>
                      <a:pt x="496" y="1150"/>
                    </a:lnTo>
                    <a:lnTo>
                      <a:pt x="496" y="1150"/>
                    </a:lnTo>
                    <a:lnTo>
                      <a:pt x="498" y="1150"/>
                    </a:lnTo>
                    <a:lnTo>
                      <a:pt x="498" y="1150"/>
                    </a:lnTo>
                    <a:lnTo>
                      <a:pt x="498" y="1150"/>
                    </a:lnTo>
                    <a:lnTo>
                      <a:pt x="496" y="1150"/>
                    </a:lnTo>
                    <a:lnTo>
                      <a:pt x="495" y="1152"/>
                    </a:lnTo>
                    <a:lnTo>
                      <a:pt x="495" y="1154"/>
                    </a:lnTo>
                    <a:lnTo>
                      <a:pt x="496" y="1154"/>
                    </a:lnTo>
                    <a:lnTo>
                      <a:pt x="498" y="1154"/>
                    </a:lnTo>
                    <a:lnTo>
                      <a:pt x="498" y="1156"/>
                    </a:lnTo>
                    <a:lnTo>
                      <a:pt x="500" y="1158"/>
                    </a:lnTo>
                    <a:lnTo>
                      <a:pt x="498" y="1156"/>
                    </a:lnTo>
                    <a:lnTo>
                      <a:pt x="498" y="1156"/>
                    </a:lnTo>
                    <a:lnTo>
                      <a:pt x="498" y="1158"/>
                    </a:lnTo>
                    <a:lnTo>
                      <a:pt x="498" y="1158"/>
                    </a:lnTo>
                    <a:lnTo>
                      <a:pt x="500" y="1160"/>
                    </a:lnTo>
                    <a:lnTo>
                      <a:pt x="498" y="1160"/>
                    </a:lnTo>
                    <a:lnTo>
                      <a:pt x="498" y="1160"/>
                    </a:lnTo>
                    <a:lnTo>
                      <a:pt x="498" y="1163"/>
                    </a:lnTo>
                    <a:lnTo>
                      <a:pt x="500" y="1165"/>
                    </a:lnTo>
                    <a:lnTo>
                      <a:pt x="498" y="1167"/>
                    </a:lnTo>
                    <a:lnTo>
                      <a:pt x="498" y="1167"/>
                    </a:lnTo>
                    <a:lnTo>
                      <a:pt x="498" y="1169"/>
                    </a:lnTo>
                    <a:lnTo>
                      <a:pt x="498" y="1169"/>
                    </a:lnTo>
                    <a:lnTo>
                      <a:pt x="500" y="1169"/>
                    </a:lnTo>
                    <a:lnTo>
                      <a:pt x="500" y="1170"/>
                    </a:lnTo>
                    <a:lnTo>
                      <a:pt x="500" y="1170"/>
                    </a:lnTo>
                    <a:lnTo>
                      <a:pt x="500" y="1170"/>
                    </a:lnTo>
                    <a:lnTo>
                      <a:pt x="500" y="1172"/>
                    </a:lnTo>
                    <a:lnTo>
                      <a:pt x="500" y="1174"/>
                    </a:lnTo>
                    <a:lnTo>
                      <a:pt x="500" y="1174"/>
                    </a:lnTo>
                    <a:lnTo>
                      <a:pt x="500" y="1174"/>
                    </a:lnTo>
                    <a:lnTo>
                      <a:pt x="500" y="1174"/>
                    </a:lnTo>
                    <a:lnTo>
                      <a:pt x="500" y="1176"/>
                    </a:lnTo>
                    <a:lnTo>
                      <a:pt x="502" y="1176"/>
                    </a:lnTo>
                    <a:lnTo>
                      <a:pt x="504" y="1178"/>
                    </a:lnTo>
                    <a:lnTo>
                      <a:pt x="504" y="1178"/>
                    </a:lnTo>
                    <a:lnTo>
                      <a:pt x="505" y="1178"/>
                    </a:lnTo>
                    <a:lnTo>
                      <a:pt x="505" y="1179"/>
                    </a:lnTo>
                    <a:lnTo>
                      <a:pt x="505" y="1181"/>
                    </a:lnTo>
                    <a:lnTo>
                      <a:pt x="505" y="1183"/>
                    </a:lnTo>
                    <a:lnTo>
                      <a:pt x="504" y="1183"/>
                    </a:lnTo>
                    <a:lnTo>
                      <a:pt x="504" y="1183"/>
                    </a:lnTo>
                    <a:lnTo>
                      <a:pt x="502" y="1183"/>
                    </a:lnTo>
                    <a:lnTo>
                      <a:pt x="504" y="1183"/>
                    </a:lnTo>
                    <a:lnTo>
                      <a:pt x="504" y="1185"/>
                    </a:lnTo>
                    <a:lnTo>
                      <a:pt x="504" y="1185"/>
                    </a:lnTo>
                    <a:lnTo>
                      <a:pt x="505" y="1187"/>
                    </a:lnTo>
                    <a:lnTo>
                      <a:pt x="507" y="1187"/>
                    </a:lnTo>
                    <a:lnTo>
                      <a:pt x="507" y="1188"/>
                    </a:lnTo>
                    <a:lnTo>
                      <a:pt x="507" y="1188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04" y="1187"/>
                    </a:lnTo>
                    <a:lnTo>
                      <a:pt x="504" y="1187"/>
                    </a:lnTo>
                    <a:lnTo>
                      <a:pt x="504" y="1187"/>
                    </a:lnTo>
                    <a:lnTo>
                      <a:pt x="504" y="1188"/>
                    </a:lnTo>
                    <a:lnTo>
                      <a:pt x="504" y="1188"/>
                    </a:lnTo>
                    <a:lnTo>
                      <a:pt x="504" y="1188"/>
                    </a:lnTo>
                    <a:lnTo>
                      <a:pt x="505" y="1188"/>
                    </a:lnTo>
                    <a:lnTo>
                      <a:pt x="505" y="1188"/>
                    </a:lnTo>
                    <a:lnTo>
                      <a:pt x="505" y="1188"/>
                    </a:lnTo>
                    <a:lnTo>
                      <a:pt x="504" y="1190"/>
                    </a:lnTo>
                    <a:lnTo>
                      <a:pt x="504" y="1190"/>
                    </a:lnTo>
                    <a:lnTo>
                      <a:pt x="505" y="1190"/>
                    </a:lnTo>
                    <a:lnTo>
                      <a:pt x="504" y="1190"/>
                    </a:lnTo>
                    <a:lnTo>
                      <a:pt x="504" y="1190"/>
                    </a:lnTo>
                    <a:lnTo>
                      <a:pt x="504" y="1192"/>
                    </a:lnTo>
                    <a:lnTo>
                      <a:pt x="505" y="1194"/>
                    </a:lnTo>
                    <a:lnTo>
                      <a:pt x="505" y="1192"/>
                    </a:lnTo>
                    <a:lnTo>
                      <a:pt x="505" y="1192"/>
                    </a:lnTo>
                    <a:lnTo>
                      <a:pt x="505" y="1192"/>
                    </a:lnTo>
                    <a:lnTo>
                      <a:pt x="505" y="1190"/>
                    </a:lnTo>
                    <a:lnTo>
                      <a:pt x="505" y="1192"/>
                    </a:lnTo>
                    <a:lnTo>
                      <a:pt x="505" y="1194"/>
                    </a:lnTo>
                    <a:lnTo>
                      <a:pt x="505" y="1194"/>
                    </a:lnTo>
                    <a:lnTo>
                      <a:pt x="505" y="1196"/>
                    </a:lnTo>
                    <a:lnTo>
                      <a:pt x="505" y="1196"/>
                    </a:lnTo>
                    <a:lnTo>
                      <a:pt x="505" y="1196"/>
                    </a:lnTo>
                    <a:lnTo>
                      <a:pt x="505" y="1198"/>
                    </a:lnTo>
                    <a:lnTo>
                      <a:pt x="505" y="1198"/>
                    </a:lnTo>
                    <a:lnTo>
                      <a:pt x="504" y="1198"/>
                    </a:lnTo>
                    <a:lnTo>
                      <a:pt x="504" y="1198"/>
                    </a:lnTo>
                    <a:lnTo>
                      <a:pt x="504" y="1196"/>
                    </a:lnTo>
                    <a:lnTo>
                      <a:pt x="504" y="1196"/>
                    </a:lnTo>
                    <a:lnTo>
                      <a:pt x="504" y="1196"/>
                    </a:lnTo>
                    <a:lnTo>
                      <a:pt x="504" y="1198"/>
                    </a:lnTo>
                    <a:lnTo>
                      <a:pt x="502" y="1198"/>
                    </a:lnTo>
                    <a:lnTo>
                      <a:pt x="500" y="1196"/>
                    </a:lnTo>
                    <a:lnTo>
                      <a:pt x="500" y="1196"/>
                    </a:lnTo>
                    <a:lnTo>
                      <a:pt x="502" y="1194"/>
                    </a:lnTo>
                    <a:lnTo>
                      <a:pt x="500" y="1194"/>
                    </a:lnTo>
                    <a:lnTo>
                      <a:pt x="500" y="1194"/>
                    </a:lnTo>
                    <a:lnTo>
                      <a:pt x="500" y="1194"/>
                    </a:lnTo>
                    <a:lnTo>
                      <a:pt x="500" y="1192"/>
                    </a:lnTo>
                    <a:lnTo>
                      <a:pt x="498" y="1192"/>
                    </a:lnTo>
                    <a:lnTo>
                      <a:pt x="498" y="1192"/>
                    </a:lnTo>
                    <a:lnTo>
                      <a:pt x="498" y="1192"/>
                    </a:lnTo>
                    <a:lnTo>
                      <a:pt x="496" y="1192"/>
                    </a:lnTo>
                    <a:lnTo>
                      <a:pt x="496" y="1192"/>
                    </a:lnTo>
                    <a:lnTo>
                      <a:pt x="495" y="1192"/>
                    </a:lnTo>
                    <a:lnTo>
                      <a:pt x="495" y="1194"/>
                    </a:lnTo>
                    <a:lnTo>
                      <a:pt x="495" y="1194"/>
                    </a:lnTo>
                    <a:lnTo>
                      <a:pt x="495" y="1194"/>
                    </a:lnTo>
                    <a:lnTo>
                      <a:pt x="496" y="1194"/>
                    </a:lnTo>
                    <a:lnTo>
                      <a:pt x="496" y="1194"/>
                    </a:lnTo>
                    <a:lnTo>
                      <a:pt x="496" y="1196"/>
                    </a:lnTo>
                    <a:lnTo>
                      <a:pt x="496" y="1196"/>
                    </a:lnTo>
                    <a:lnTo>
                      <a:pt x="495" y="1196"/>
                    </a:lnTo>
                    <a:lnTo>
                      <a:pt x="495" y="1198"/>
                    </a:lnTo>
                    <a:lnTo>
                      <a:pt x="495" y="1198"/>
                    </a:lnTo>
                    <a:lnTo>
                      <a:pt x="493" y="1199"/>
                    </a:lnTo>
                    <a:lnTo>
                      <a:pt x="493" y="1201"/>
                    </a:lnTo>
                    <a:lnTo>
                      <a:pt x="495" y="1203"/>
                    </a:lnTo>
                    <a:lnTo>
                      <a:pt x="495" y="1203"/>
                    </a:lnTo>
                    <a:lnTo>
                      <a:pt x="495" y="1201"/>
                    </a:lnTo>
                    <a:lnTo>
                      <a:pt x="495" y="1201"/>
                    </a:lnTo>
                    <a:lnTo>
                      <a:pt x="495" y="1199"/>
                    </a:lnTo>
                    <a:lnTo>
                      <a:pt x="495" y="1199"/>
                    </a:lnTo>
                    <a:lnTo>
                      <a:pt x="495" y="1199"/>
                    </a:lnTo>
                    <a:lnTo>
                      <a:pt x="496" y="1199"/>
                    </a:lnTo>
                    <a:lnTo>
                      <a:pt x="498" y="1199"/>
                    </a:lnTo>
                    <a:lnTo>
                      <a:pt x="500" y="1201"/>
                    </a:lnTo>
                    <a:lnTo>
                      <a:pt x="500" y="1201"/>
                    </a:lnTo>
                    <a:lnTo>
                      <a:pt x="500" y="1199"/>
                    </a:lnTo>
                    <a:lnTo>
                      <a:pt x="502" y="1199"/>
                    </a:lnTo>
                    <a:lnTo>
                      <a:pt x="504" y="1201"/>
                    </a:lnTo>
                    <a:lnTo>
                      <a:pt x="504" y="1201"/>
                    </a:lnTo>
                    <a:lnTo>
                      <a:pt x="504" y="1201"/>
                    </a:lnTo>
                    <a:lnTo>
                      <a:pt x="505" y="1201"/>
                    </a:lnTo>
                    <a:lnTo>
                      <a:pt x="504" y="1203"/>
                    </a:lnTo>
                    <a:lnTo>
                      <a:pt x="505" y="1205"/>
                    </a:lnTo>
                    <a:lnTo>
                      <a:pt x="505" y="1205"/>
                    </a:lnTo>
                    <a:lnTo>
                      <a:pt x="504" y="1205"/>
                    </a:lnTo>
                    <a:lnTo>
                      <a:pt x="504" y="1207"/>
                    </a:lnTo>
                    <a:lnTo>
                      <a:pt x="504" y="1207"/>
                    </a:lnTo>
                    <a:lnTo>
                      <a:pt x="505" y="1208"/>
                    </a:lnTo>
                    <a:lnTo>
                      <a:pt x="507" y="1208"/>
                    </a:lnTo>
                    <a:lnTo>
                      <a:pt x="507" y="1208"/>
                    </a:lnTo>
                    <a:lnTo>
                      <a:pt x="507" y="1210"/>
                    </a:lnTo>
                    <a:lnTo>
                      <a:pt x="507" y="1210"/>
                    </a:lnTo>
                    <a:lnTo>
                      <a:pt x="509" y="1210"/>
                    </a:lnTo>
                    <a:lnTo>
                      <a:pt x="509" y="1210"/>
                    </a:lnTo>
                    <a:lnTo>
                      <a:pt x="509" y="1210"/>
                    </a:lnTo>
                    <a:lnTo>
                      <a:pt x="511" y="1212"/>
                    </a:lnTo>
                    <a:lnTo>
                      <a:pt x="513" y="1214"/>
                    </a:lnTo>
                    <a:lnTo>
                      <a:pt x="514" y="1214"/>
                    </a:lnTo>
                    <a:lnTo>
                      <a:pt x="513" y="1214"/>
                    </a:lnTo>
                    <a:lnTo>
                      <a:pt x="511" y="1212"/>
                    </a:lnTo>
                    <a:lnTo>
                      <a:pt x="507" y="1212"/>
                    </a:lnTo>
                    <a:lnTo>
                      <a:pt x="507" y="1212"/>
                    </a:lnTo>
                    <a:lnTo>
                      <a:pt x="509" y="1214"/>
                    </a:lnTo>
                    <a:lnTo>
                      <a:pt x="507" y="1214"/>
                    </a:lnTo>
                    <a:lnTo>
                      <a:pt x="507" y="1212"/>
                    </a:lnTo>
                    <a:lnTo>
                      <a:pt x="505" y="1212"/>
                    </a:lnTo>
                    <a:lnTo>
                      <a:pt x="507" y="1214"/>
                    </a:lnTo>
                    <a:lnTo>
                      <a:pt x="507" y="1216"/>
                    </a:lnTo>
                    <a:lnTo>
                      <a:pt x="507" y="1216"/>
                    </a:lnTo>
                    <a:lnTo>
                      <a:pt x="509" y="1217"/>
                    </a:lnTo>
                    <a:lnTo>
                      <a:pt x="511" y="1216"/>
                    </a:lnTo>
                    <a:lnTo>
                      <a:pt x="511" y="1216"/>
                    </a:lnTo>
                    <a:lnTo>
                      <a:pt x="513" y="1217"/>
                    </a:lnTo>
                    <a:lnTo>
                      <a:pt x="513" y="1217"/>
                    </a:lnTo>
                    <a:lnTo>
                      <a:pt x="511" y="1217"/>
                    </a:lnTo>
                    <a:lnTo>
                      <a:pt x="509" y="1217"/>
                    </a:lnTo>
                    <a:lnTo>
                      <a:pt x="509" y="1219"/>
                    </a:lnTo>
                    <a:lnTo>
                      <a:pt x="511" y="1219"/>
                    </a:lnTo>
                    <a:lnTo>
                      <a:pt x="511" y="1219"/>
                    </a:lnTo>
                    <a:lnTo>
                      <a:pt x="511" y="1219"/>
                    </a:lnTo>
                    <a:lnTo>
                      <a:pt x="511" y="1223"/>
                    </a:lnTo>
                    <a:lnTo>
                      <a:pt x="513" y="1225"/>
                    </a:lnTo>
                    <a:lnTo>
                      <a:pt x="513" y="1226"/>
                    </a:lnTo>
                    <a:lnTo>
                      <a:pt x="513" y="1226"/>
                    </a:lnTo>
                    <a:lnTo>
                      <a:pt x="514" y="1225"/>
                    </a:lnTo>
                    <a:lnTo>
                      <a:pt x="513" y="1225"/>
                    </a:lnTo>
                    <a:lnTo>
                      <a:pt x="514" y="1223"/>
                    </a:lnTo>
                    <a:lnTo>
                      <a:pt x="514" y="1223"/>
                    </a:lnTo>
                    <a:lnTo>
                      <a:pt x="514" y="1226"/>
                    </a:lnTo>
                    <a:lnTo>
                      <a:pt x="516" y="1226"/>
                    </a:lnTo>
                    <a:lnTo>
                      <a:pt x="516" y="1226"/>
                    </a:lnTo>
                    <a:lnTo>
                      <a:pt x="516" y="1228"/>
                    </a:lnTo>
                    <a:lnTo>
                      <a:pt x="516" y="1228"/>
                    </a:lnTo>
                    <a:lnTo>
                      <a:pt x="516" y="1228"/>
                    </a:lnTo>
                    <a:lnTo>
                      <a:pt x="514" y="1228"/>
                    </a:lnTo>
                    <a:lnTo>
                      <a:pt x="514" y="1230"/>
                    </a:lnTo>
                    <a:lnTo>
                      <a:pt x="514" y="1230"/>
                    </a:lnTo>
                    <a:lnTo>
                      <a:pt x="514" y="1232"/>
                    </a:lnTo>
                    <a:lnTo>
                      <a:pt x="514" y="1234"/>
                    </a:lnTo>
                    <a:lnTo>
                      <a:pt x="514" y="1234"/>
                    </a:lnTo>
                    <a:lnTo>
                      <a:pt x="516" y="1236"/>
                    </a:lnTo>
                    <a:lnTo>
                      <a:pt x="516" y="1236"/>
                    </a:lnTo>
                    <a:lnTo>
                      <a:pt x="518" y="1236"/>
                    </a:lnTo>
                    <a:lnTo>
                      <a:pt x="520" y="1237"/>
                    </a:lnTo>
                    <a:lnTo>
                      <a:pt x="520" y="1237"/>
                    </a:lnTo>
                    <a:lnTo>
                      <a:pt x="518" y="1237"/>
                    </a:lnTo>
                    <a:lnTo>
                      <a:pt x="518" y="1237"/>
                    </a:lnTo>
                    <a:lnTo>
                      <a:pt x="520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39"/>
                    </a:lnTo>
                    <a:lnTo>
                      <a:pt x="522" y="1241"/>
                    </a:lnTo>
                    <a:lnTo>
                      <a:pt x="520" y="1241"/>
                    </a:lnTo>
                    <a:lnTo>
                      <a:pt x="520" y="1241"/>
                    </a:lnTo>
                    <a:lnTo>
                      <a:pt x="522" y="1243"/>
                    </a:lnTo>
                    <a:lnTo>
                      <a:pt x="525" y="1245"/>
                    </a:lnTo>
                    <a:lnTo>
                      <a:pt x="527" y="1248"/>
                    </a:lnTo>
                    <a:lnTo>
                      <a:pt x="529" y="1250"/>
                    </a:lnTo>
                    <a:lnTo>
                      <a:pt x="529" y="1252"/>
                    </a:lnTo>
                    <a:lnTo>
                      <a:pt x="531" y="1252"/>
                    </a:lnTo>
                    <a:lnTo>
                      <a:pt x="531" y="1252"/>
                    </a:lnTo>
                    <a:lnTo>
                      <a:pt x="531" y="1250"/>
                    </a:lnTo>
                    <a:lnTo>
                      <a:pt x="529" y="1248"/>
                    </a:lnTo>
                    <a:lnTo>
                      <a:pt x="531" y="1250"/>
                    </a:lnTo>
                    <a:lnTo>
                      <a:pt x="531" y="1250"/>
                    </a:lnTo>
                    <a:lnTo>
                      <a:pt x="531" y="1250"/>
                    </a:lnTo>
                    <a:lnTo>
                      <a:pt x="531" y="1250"/>
                    </a:lnTo>
                    <a:lnTo>
                      <a:pt x="531" y="1248"/>
                    </a:lnTo>
                    <a:lnTo>
                      <a:pt x="531" y="1248"/>
                    </a:lnTo>
                    <a:lnTo>
                      <a:pt x="531" y="1248"/>
                    </a:lnTo>
                    <a:lnTo>
                      <a:pt x="531" y="1248"/>
                    </a:lnTo>
                    <a:lnTo>
                      <a:pt x="533" y="1248"/>
                    </a:lnTo>
                    <a:lnTo>
                      <a:pt x="534" y="1248"/>
                    </a:lnTo>
                    <a:lnTo>
                      <a:pt x="533" y="1248"/>
                    </a:lnTo>
                    <a:lnTo>
                      <a:pt x="529" y="1245"/>
                    </a:lnTo>
                    <a:lnTo>
                      <a:pt x="529" y="1245"/>
                    </a:lnTo>
                    <a:lnTo>
                      <a:pt x="531" y="1246"/>
                    </a:lnTo>
                    <a:lnTo>
                      <a:pt x="533" y="1248"/>
                    </a:lnTo>
                    <a:lnTo>
                      <a:pt x="534" y="1248"/>
                    </a:lnTo>
                    <a:lnTo>
                      <a:pt x="534" y="1250"/>
                    </a:lnTo>
                    <a:lnTo>
                      <a:pt x="536" y="1250"/>
                    </a:lnTo>
                    <a:lnTo>
                      <a:pt x="534" y="1250"/>
                    </a:lnTo>
                    <a:lnTo>
                      <a:pt x="536" y="1252"/>
                    </a:lnTo>
                    <a:lnTo>
                      <a:pt x="536" y="1254"/>
                    </a:lnTo>
                    <a:lnTo>
                      <a:pt x="536" y="1254"/>
                    </a:lnTo>
                    <a:lnTo>
                      <a:pt x="536" y="1255"/>
                    </a:lnTo>
                    <a:lnTo>
                      <a:pt x="536" y="1255"/>
                    </a:lnTo>
                    <a:lnTo>
                      <a:pt x="536" y="1255"/>
                    </a:lnTo>
                    <a:lnTo>
                      <a:pt x="538" y="1255"/>
                    </a:lnTo>
                    <a:lnTo>
                      <a:pt x="538" y="1257"/>
                    </a:lnTo>
                    <a:lnTo>
                      <a:pt x="538" y="1257"/>
                    </a:lnTo>
                    <a:lnTo>
                      <a:pt x="540" y="1257"/>
                    </a:lnTo>
                    <a:lnTo>
                      <a:pt x="540" y="1255"/>
                    </a:lnTo>
                    <a:lnTo>
                      <a:pt x="543" y="1255"/>
                    </a:lnTo>
                    <a:lnTo>
                      <a:pt x="545" y="1255"/>
                    </a:lnTo>
                    <a:lnTo>
                      <a:pt x="545" y="1257"/>
                    </a:lnTo>
                    <a:lnTo>
                      <a:pt x="547" y="1257"/>
                    </a:lnTo>
                    <a:lnTo>
                      <a:pt x="549" y="1259"/>
                    </a:lnTo>
                    <a:lnTo>
                      <a:pt x="549" y="1259"/>
                    </a:lnTo>
                    <a:lnTo>
                      <a:pt x="549" y="1261"/>
                    </a:lnTo>
                    <a:lnTo>
                      <a:pt x="549" y="1261"/>
                    </a:lnTo>
                    <a:lnTo>
                      <a:pt x="547" y="1261"/>
                    </a:lnTo>
                    <a:lnTo>
                      <a:pt x="545" y="1263"/>
                    </a:lnTo>
                    <a:lnTo>
                      <a:pt x="545" y="1263"/>
                    </a:lnTo>
                    <a:lnTo>
                      <a:pt x="545" y="1264"/>
                    </a:lnTo>
                    <a:lnTo>
                      <a:pt x="545" y="1264"/>
                    </a:lnTo>
                    <a:lnTo>
                      <a:pt x="543" y="1263"/>
                    </a:lnTo>
                    <a:lnTo>
                      <a:pt x="543" y="1263"/>
                    </a:lnTo>
                    <a:lnTo>
                      <a:pt x="543" y="1263"/>
                    </a:lnTo>
                    <a:lnTo>
                      <a:pt x="543" y="1264"/>
                    </a:lnTo>
                    <a:lnTo>
                      <a:pt x="543" y="1266"/>
                    </a:lnTo>
                    <a:lnTo>
                      <a:pt x="545" y="1266"/>
                    </a:lnTo>
                    <a:lnTo>
                      <a:pt x="549" y="1266"/>
                    </a:lnTo>
                    <a:lnTo>
                      <a:pt x="549" y="1266"/>
                    </a:lnTo>
                    <a:lnTo>
                      <a:pt x="553" y="1268"/>
                    </a:lnTo>
                    <a:lnTo>
                      <a:pt x="553" y="1268"/>
                    </a:lnTo>
                    <a:lnTo>
                      <a:pt x="553" y="1266"/>
                    </a:lnTo>
                    <a:lnTo>
                      <a:pt x="553" y="1266"/>
                    </a:lnTo>
                    <a:lnTo>
                      <a:pt x="553" y="1266"/>
                    </a:lnTo>
                    <a:lnTo>
                      <a:pt x="551" y="1263"/>
                    </a:lnTo>
                    <a:lnTo>
                      <a:pt x="551" y="1259"/>
                    </a:lnTo>
                    <a:lnTo>
                      <a:pt x="549" y="1257"/>
                    </a:lnTo>
                    <a:lnTo>
                      <a:pt x="551" y="1257"/>
                    </a:lnTo>
                    <a:lnTo>
                      <a:pt x="551" y="1257"/>
                    </a:lnTo>
                    <a:lnTo>
                      <a:pt x="553" y="1257"/>
                    </a:lnTo>
                    <a:lnTo>
                      <a:pt x="553" y="1255"/>
                    </a:lnTo>
                    <a:lnTo>
                      <a:pt x="553" y="1255"/>
                    </a:lnTo>
                    <a:lnTo>
                      <a:pt x="554" y="1254"/>
                    </a:lnTo>
                    <a:lnTo>
                      <a:pt x="556" y="1254"/>
                    </a:lnTo>
                    <a:lnTo>
                      <a:pt x="556" y="1254"/>
                    </a:lnTo>
                    <a:lnTo>
                      <a:pt x="556" y="1252"/>
                    </a:lnTo>
                    <a:lnTo>
                      <a:pt x="558" y="1252"/>
                    </a:lnTo>
                    <a:lnTo>
                      <a:pt x="558" y="1252"/>
                    </a:lnTo>
                    <a:lnTo>
                      <a:pt x="562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2" y="1252"/>
                    </a:lnTo>
                    <a:lnTo>
                      <a:pt x="558" y="1250"/>
                    </a:lnTo>
                    <a:lnTo>
                      <a:pt x="562" y="1252"/>
                    </a:lnTo>
                    <a:lnTo>
                      <a:pt x="563" y="1252"/>
                    </a:lnTo>
                    <a:lnTo>
                      <a:pt x="563" y="1252"/>
                    </a:lnTo>
                    <a:lnTo>
                      <a:pt x="560" y="1250"/>
                    </a:lnTo>
                    <a:lnTo>
                      <a:pt x="558" y="1246"/>
                    </a:lnTo>
                    <a:lnTo>
                      <a:pt x="556" y="1246"/>
                    </a:lnTo>
                    <a:lnTo>
                      <a:pt x="556" y="1246"/>
                    </a:lnTo>
                    <a:lnTo>
                      <a:pt x="554" y="1245"/>
                    </a:lnTo>
                    <a:lnTo>
                      <a:pt x="554" y="1245"/>
                    </a:lnTo>
                    <a:lnTo>
                      <a:pt x="556" y="1245"/>
                    </a:lnTo>
                    <a:lnTo>
                      <a:pt x="556" y="1245"/>
                    </a:lnTo>
                    <a:lnTo>
                      <a:pt x="556" y="1243"/>
                    </a:lnTo>
                    <a:lnTo>
                      <a:pt x="554" y="1239"/>
                    </a:lnTo>
                    <a:lnTo>
                      <a:pt x="553" y="1241"/>
                    </a:lnTo>
                    <a:lnTo>
                      <a:pt x="553" y="1241"/>
                    </a:lnTo>
                    <a:lnTo>
                      <a:pt x="553" y="1239"/>
                    </a:lnTo>
                    <a:lnTo>
                      <a:pt x="553" y="1234"/>
                    </a:lnTo>
                    <a:lnTo>
                      <a:pt x="553" y="1234"/>
                    </a:lnTo>
                    <a:lnTo>
                      <a:pt x="554" y="1232"/>
                    </a:lnTo>
                    <a:lnTo>
                      <a:pt x="554" y="1230"/>
                    </a:lnTo>
                    <a:lnTo>
                      <a:pt x="554" y="1230"/>
                    </a:lnTo>
                    <a:lnTo>
                      <a:pt x="553" y="1230"/>
                    </a:lnTo>
                    <a:lnTo>
                      <a:pt x="553" y="1228"/>
                    </a:lnTo>
                    <a:lnTo>
                      <a:pt x="554" y="1230"/>
                    </a:lnTo>
                    <a:lnTo>
                      <a:pt x="556" y="1230"/>
                    </a:lnTo>
                    <a:lnTo>
                      <a:pt x="558" y="1230"/>
                    </a:lnTo>
                    <a:lnTo>
                      <a:pt x="558" y="1230"/>
                    </a:lnTo>
                    <a:lnTo>
                      <a:pt x="558" y="1228"/>
                    </a:lnTo>
                    <a:lnTo>
                      <a:pt x="558" y="1226"/>
                    </a:lnTo>
                    <a:lnTo>
                      <a:pt x="558" y="1223"/>
                    </a:lnTo>
                    <a:lnTo>
                      <a:pt x="558" y="1223"/>
                    </a:lnTo>
                    <a:lnTo>
                      <a:pt x="556" y="1223"/>
                    </a:lnTo>
                    <a:lnTo>
                      <a:pt x="558" y="1219"/>
                    </a:lnTo>
                    <a:lnTo>
                      <a:pt x="558" y="1217"/>
                    </a:lnTo>
                    <a:lnTo>
                      <a:pt x="560" y="1216"/>
                    </a:lnTo>
                    <a:lnTo>
                      <a:pt x="560" y="1216"/>
                    </a:lnTo>
                    <a:lnTo>
                      <a:pt x="562" y="1214"/>
                    </a:lnTo>
                    <a:lnTo>
                      <a:pt x="563" y="1212"/>
                    </a:lnTo>
                    <a:lnTo>
                      <a:pt x="563" y="1210"/>
                    </a:lnTo>
                    <a:lnTo>
                      <a:pt x="565" y="1210"/>
                    </a:lnTo>
                    <a:lnTo>
                      <a:pt x="565" y="1210"/>
                    </a:lnTo>
                    <a:lnTo>
                      <a:pt x="565" y="1210"/>
                    </a:lnTo>
                    <a:lnTo>
                      <a:pt x="565" y="1208"/>
                    </a:lnTo>
                    <a:lnTo>
                      <a:pt x="563" y="1207"/>
                    </a:lnTo>
                    <a:lnTo>
                      <a:pt x="565" y="1207"/>
                    </a:lnTo>
                    <a:lnTo>
                      <a:pt x="565" y="1205"/>
                    </a:lnTo>
                    <a:lnTo>
                      <a:pt x="563" y="1203"/>
                    </a:lnTo>
                    <a:lnTo>
                      <a:pt x="563" y="1201"/>
                    </a:lnTo>
                    <a:lnTo>
                      <a:pt x="562" y="1201"/>
                    </a:lnTo>
                    <a:lnTo>
                      <a:pt x="560" y="1201"/>
                    </a:lnTo>
                    <a:lnTo>
                      <a:pt x="558" y="1201"/>
                    </a:lnTo>
                    <a:lnTo>
                      <a:pt x="554" y="1199"/>
                    </a:lnTo>
                    <a:lnTo>
                      <a:pt x="553" y="1198"/>
                    </a:lnTo>
                    <a:lnTo>
                      <a:pt x="549" y="1196"/>
                    </a:lnTo>
                    <a:lnTo>
                      <a:pt x="549" y="1196"/>
                    </a:lnTo>
                    <a:lnTo>
                      <a:pt x="547" y="1194"/>
                    </a:lnTo>
                    <a:lnTo>
                      <a:pt x="547" y="1192"/>
                    </a:lnTo>
                    <a:lnTo>
                      <a:pt x="547" y="1190"/>
                    </a:lnTo>
                    <a:lnTo>
                      <a:pt x="547" y="1188"/>
                    </a:lnTo>
                    <a:lnTo>
                      <a:pt x="547" y="1187"/>
                    </a:lnTo>
                    <a:lnTo>
                      <a:pt x="547" y="1187"/>
                    </a:lnTo>
                    <a:lnTo>
                      <a:pt x="549" y="1183"/>
                    </a:lnTo>
                    <a:lnTo>
                      <a:pt x="549" y="1183"/>
                    </a:lnTo>
                    <a:lnTo>
                      <a:pt x="551" y="1183"/>
                    </a:lnTo>
                    <a:lnTo>
                      <a:pt x="553" y="1181"/>
                    </a:lnTo>
                    <a:lnTo>
                      <a:pt x="553" y="1181"/>
                    </a:lnTo>
                    <a:lnTo>
                      <a:pt x="558" y="1181"/>
                    </a:lnTo>
                    <a:lnTo>
                      <a:pt x="558" y="1179"/>
                    </a:lnTo>
                    <a:lnTo>
                      <a:pt x="558" y="1179"/>
                    </a:lnTo>
                    <a:lnTo>
                      <a:pt x="556" y="1178"/>
                    </a:lnTo>
                    <a:lnTo>
                      <a:pt x="556" y="1176"/>
                    </a:lnTo>
                    <a:lnTo>
                      <a:pt x="558" y="1176"/>
                    </a:lnTo>
                    <a:lnTo>
                      <a:pt x="558" y="1176"/>
                    </a:lnTo>
                    <a:lnTo>
                      <a:pt x="558" y="1174"/>
                    </a:lnTo>
                    <a:lnTo>
                      <a:pt x="556" y="1172"/>
                    </a:lnTo>
                    <a:lnTo>
                      <a:pt x="556" y="1170"/>
                    </a:lnTo>
                    <a:lnTo>
                      <a:pt x="554" y="1169"/>
                    </a:lnTo>
                    <a:lnTo>
                      <a:pt x="554" y="1167"/>
                    </a:lnTo>
                    <a:lnTo>
                      <a:pt x="556" y="1165"/>
                    </a:lnTo>
                    <a:lnTo>
                      <a:pt x="556" y="1165"/>
                    </a:lnTo>
                    <a:lnTo>
                      <a:pt x="556" y="1163"/>
                    </a:lnTo>
                    <a:lnTo>
                      <a:pt x="560" y="1160"/>
                    </a:lnTo>
                    <a:lnTo>
                      <a:pt x="558" y="1160"/>
                    </a:lnTo>
                    <a:lnTo>
                      <a:pt x="558" y="1160"/>
                    </a:lnTo>
                    <a:lnTo>
                      <a:pt x="556" y="1160"/>
                    </a:lnTo>
                    <a:lnTo>
                      <a:pt x="554" y="1160"/>
                    </a:lnTo>
                    <a:lnTo>
                      <a:pt x="554" y="1158"/>
                    </a:lnTo>
                    <a:lnTo>
                      <a:pt x="554" y="1158"/>
                    </a:lnTo>
                    <a:lnTo>
                      <a:pt x="554" y="1158"/>
                    </a:lnTo>
                    <a:lnTo>
                      <a:pt x="554" y="1156"/>
                    </a:lnTo>
                    <a:lnTo>
                      <a:pt x="556" y="1156"/>
                    </a:lnTo>
                    <a:lnTo>
                      <a:pt x="558" y="1156"/>
                    </a:lnTo>
                    <a:lnTo>
                      <a:pt x="558" y="1156"/>
                    </a:lnTo>
                    <a:lnTo>
                      <a:pt x="560" y="1158"/>
                    </a:lnTo>
                    <a:lnTo>
                      <a:pt x="560" y="1160"/>
                    </a:lnTo>
                    <a:lnTo>
                      <a:pt x="562" y="1160"/>
                    </a:lnTo>
                    <a:lnTo>
                      <a:pt x="563" y="1158"/>
                    </a:lnTo>
                    <a:lnTo>
                      <a:pt x="563" y="1158"/>
                    </a:lnTo>
                    <a:lnTo>
                      <a:pt x="563" y="1156"/>
                    </a:lnTo>
                    <a:lnTo>
                      <a:pt x="562" y="1152"/>
                    </a:lnTo>
                    <a:lnTo>
                      <a:pt x="560" y="1150"/>
                    </a:lnTo>
                    <a:lnTo>
                      <a:pt x="560" y="1152"/>
                    </a:lnTo>
                    <a:lnTo>
                      <a:pt x="558" y="1152"/>
                    </a:lnTo>
                    <a:lnTo>
                      <a:pt x="558" y="1152"/>
                    </a:lnTo>
                    <a:lnTo>
                      <a:pt x="558" y="1154"/>
                    </a:lnTo>
                    <a:lnTo>
                      <a:pt x="556" y="1156"/>
                    </a:lnTo>
                    <a:lnTo>
                      <a:pt x="556" y="1154"/>
                    </a:lnTo>
                    <a:lnTo>
                      <a:pt x="556" y="1154"/>
                    </a:lnTo>
                    <a:lnTo>
                      <a:pt x="554" y="1152"/>
                    </a:lnTo>
                    <a:lnTo>
                      <a:pt x="553" y="1150"/>
                    </a:lnTo>
                    <a:lnTo>
                      <a:pt x="551" y="1149"/>
                    </a:lnTo>
                    <a:lnTo>
                      <a:pt x="549" y="1145"/>
                    </a:lnTo>
                    <a:lnTo>
                      <a:pt x="549" y="1141"/>
                    </a:lnTo>
                    <a:lnTo>
                      <a:pt x="547" y="1140"/>
                    </a:lnTo>
                    <a:lnTo>
                      <a:pt x="549" y="1138"/>
                    </a:lnTo>
                    <a:lnTo>
                      <a:pt x="549" y="1140"/>
                    </a:lnTo>
                    <a:lnTo>
                      <a:pt x="553" y="1140"/>
                    </a:lnTo>
                    <a:lnTo>
                      <a:pt x="554" y="1141"/>
                    </a:lnTo>
                    <a:lnTo>
                      <a:pt x="556" y="1141"/>
                    </a:lnTo>
                    <a:lnTo>
                      <a:pt x="558" y="1141"/>
                    </a:lnTo>
                    <a:lnTo>
                      <a:pt x="563" y="1141"/>
                    </a:lnTo>
                    <a:lnTo>
                      <a:pt x="565" y="1141"/>
                    </a:lnTo>
                    <a:lnTo>
                      <a:pt x="567" y="1140"/>
                    </a:lnTo>
                    <a:lnTo>
                      <a:pt x="567" y="1140"/>
                    </a:lnTo>
                    <a:lnTo>
                      <a:pt x="567" y="1138"/>
                    </a:lnTo>
                    <a:lnTo>
                      <a:pt x="567" y="1138"/>
                    </a:lnTo>
                    <a:lnTo>
                      <a:pt x="565" y="1132"/>
                    </a:lnTo>
                    <a:lnTo>
                      <a:pt x="565" y="1131"/>
                    </a:lnTo>
                    <a:lnTo>
                      <a:pt x="565" y="1129"/>
                    </a:lnTo>
                    <a:lnTo>
                      <a:pt x="565" y="1129"/>
                    </a:lnTo>
                    <a:lnTo>
                      <a:pt x="565" y="1129"/>
                    </a:lnTo>
                    <a:lnTo>
                      <a:pt x="565" y="1127"/>
                    </a:lnTo>
                    <a:lnTo>
                      <a:pt x="565" y="1125"/>
                    </a:lnTo>
                    <a:lnTo>
                      <a:pt x="565" y="1123"/>
                    </a:lnTo>
                    <a:lnTo>
                      <a:pt x="563" y="1123"/>
                    </a:lnTo>
                    <a:lnTo>
                      <a:pt x="563" y="1120"/>
                    </a:lnTo>
                    <a:lnTo>
                      <a:pt x="563" y="1118"/>
                    </a:lnTo>
                    <a:lnTo>
                      <a:pt x="565" y="1120"/>
                    </a:lnTo>
                    <a:lnTo>
                      <a:pt x="569" y="1120"/>
                    </a:lnTo>
                    <a:lnTo>
                      <a:pt x="572" y="1120"/>
                    </a:lnTo>
                    <a:lnTo>
                      <a:pt x="576" y="1120"/>
                    </a:lnTo>
                    <a:lnTo>
                      <a:pt x="580" y="1118"/>
                    </a:lnTo>
                    <a:lnTo>
                      <a:pt x="581" y="1118"/>
                    </a:lnTo>
                    <a:lnTo>
                      <a:pt x="583" y="1118"/>
                    </a:lnTo>
                    <a:lnTo>
                      <a:pt x="587" y="1116"/>
                    </a:lnTo>
                    <a:lnTo>
                      <a:pt x="589" y="1114"/>
                    </a:lnTo>
                    <a:lnTo>
                      <a:pt x="591" y="1114"/>
                    </a:lnTo>
                    <a:lnTo>
                      <a:pt x="592" y="1114"/>
                    </a:lnTo>
                    <a:lnTo>
                      <a:pt x="594" y="1112"/>
                    </a:lnTo>
                    <a:lnTo>
                      <a:pt x="596" y="1111"/>
                    </a:lnTo>
                    <a:lnTo>
                      <a:pt x="596" y="1109"/>
                    </a:lnTo>
                    <a:lnTo>
                      <a:pt x="596" y="1107"/>
                    </a:lnTo>
                    <a:lnTo>
                      <a:pt x="598" y="1105"/>
                    </a:lnTo>
                    <a:lnTo>
                      <a:pt x="600" y="1100"/>
                    </a:lnTo>
                    <a:lnTo>
                      <a:pt x="600" y="1098"/>
                    </a:lnTo>
                    <a:lnTo>
                      <a:pt x="598" y="1094"/>
                    </a:lnTo>
                    <a:lnTo>
                      <a:pt x="598" y="1093"/>
                    </a:lnTo>
                    <a:lnTo>
                      <a:pt x="596" y="1093"/>
                    </a:lnTo>
                    <a:lnTo>
                      <a:pt x="594" y="1093"/>
                    </a:lnTo>
                    <a:lnTo>
                      <a:pt x="592" y="1091"/>
                    </a:lnTo>
                    <a:lnTo>
                      <a:pt x="591" y="1089"/>
                    </a:lnTo>
                    <a:lnTo>
                      <a:pt x="592" y="1085"/>
                    </a:lnTo>
                    <a:lnTo>
                      <a:pt x="592" y="1084"/>
                    </a:lnTo>
                    <a:lnTo>
                      <a:pt x="589" y="1082"/>
                    </a:lnTo>
                    <a:lnTo>
                      <a:pt x="587" y="1080"/>
                    </a:lnTo>
                    <a:lnTo>
                      <a:pt x="585" y="1078"/>
                    </a:lnTo>
                    <a:lnTo>
                      <a:pt x="581" y="1076"/>
                    </a:lnTo>
                    <a:lnTo>
                      <a:pt x="580" y="1074"/>
                    </a:lnTo>
                    <a:lnTo>
                      <a:pt x="580" y="1073"/>
                    </a:lnTo>
                    <a:lnTo>
                      <a:pt x="580" y="1073"/>
                    </a:lnTo>
                    <a:lnTo>
                      <a:pt x="580" y="1071"/>
                    </a:lnTo>
                    <a:lnTo>
                      <a:pt x="581" y="1071"/>
                    </a:lnTo>
                    <a:lnTo>
                      <a:pt x="583" y="1074"/>
                    </a:lnTo>
                    <a:lnTo>
                      <a:pt x="585" y="1074"/>
                    </a:lnTo>
                    <a:lnTo>
                      <a:pt x="589" y="1076"/>
                    </a:lnTo>
                    <a:lnTo>
                      <a:pt x="591" y="1074"/>
                    </a:lnTo>
                    <a:lnTo>
                      <a:pt x="594" y="1076"/>
                    </a:lnTo>
                    <a:lnTo>
                      <a:pt x="596" y="1078"/>
                    </a:lnTo>
                    <a:lnTo>
                      <a:pt x="598" y="1078"/>
                    </a:lnTo>
                    <a:lnTo>
                      <a:pt x="600" y="1078"/>
                    </a:lnTo>
                    <a:lnTo>
                      <a:pt x="600" y="1078"/>
                    </a:lnTo>
                    <a:lnTo>
                      <a:pt x="601" y="1078"/>
                    </a:lnTo>
                    <a:lnTo>
                      <a:pt x="603" y="1078"/>
                    </a:lnTo>
                    <a:lnTo>
                      <a:pt x="607" y="1078"/>
                    </a:lnTo>
                    <a:lnTo>
                      <a:pt x="609" y="1080"/>
                    </a:lnTo>
                    <a:lnTo>
                      <a:pt x="610" y="1078"/>
                    </a:lnTo>
                    <a:lnTo>
                      <a:pt x="612" y="1078"/>
                    </a:lnTo>
                    <a:lnTo>
                      <a:pt x="614" y="1076"/>
                    </a:lnTo>
                    <a:lnTo>
                      <a:pt x="614" y="1074"/>
                    </a:lnTo>
                    <a:lnTo>
                      <a:pt x="614" y="1074"/>
                    </a:lnTo>
                    <a:lnTo>
                      <a:pt x="616" y="1073"/>
                    </a:lnTo>
                    <a:lnTo>
                      <a:pt x="616" y="1071"/>
                    </a:lnTo>
                    <a:lnTo>
                      <a:pt x="618" y="1069"/>
                    </a:lnTo>
                    <a:lnTo>
                      <a:pt x="618" y="1067"/>
                    </a:lnTo>
                    <a:lnTo>
                      <a:pt x="618" y="1067"/>
                    </a:lnTo>
                    <a:lnTo>
                      <a:pt x="618" y="1067"/>
                    </a:lnTo>
                    <a:lnTo>
                      <a:pt x="618" y="1065"/>
                    </a:lnTo>
                    <a:lnTo>
                      <a:pt x="618" y="1065"/>
                    </a:lnTo>
                    <a:lnTo>
                      <a:pt x="621" y="1064"/>
                    </a:lnTo>
                    <a:lnTo>
                      <a:pt x="621" y="1060"/>
                    </a:lnTo>
                    <a:lnTo>
                      <a:pt x="623" y="1058"/>
                    </a:lnTo>
                    <a:lnTo>
                      <a:pt x="623" y="1055"/>
                    </a:lnTo>
                    <a:lnTo>
                      <a:pt x="623" y="1053"/>
                    </a:lnTo>
                    <a:lnTo>
                      <a:pt x="625" y="1051"/>
                    </a:lnTo>
                    <a:lnTo>
                      <a:pt x="625" y="1049"/>
                    </a:lnTo>
                    <a:lnTo>
                      <a:pt x="629" y="1047"/>
                    </a:lnTo>
                    <a:lnTo>
                      <a:pt x="629" y="1047"/>
                    </a:lnTo>
                    <a:lnTo>
                      <a:pt x="630" y="1046"/>
                    </a:lnTo>
                    <a:lnTo>
                      <a:pt x="632" y="1046"/>
                    </a:lnTo>
                    <a:lnTo>
                      <a:pt x="632" y="1044"/>
                    </a:lnTo>
                    <a:lnTo>
                      <a:pt x="632" y="1042"/>
                    </a:lnTo>
                    <a:lnTo>
                      <a:pt x="634" y="1040"/>
                    </a:lnTo>
                    <a:lnTo>
                      <a:pt x="634" y="1036"/>
                    </a:lnTo>
                    <a:lnTo>
                      <a:pt x="636" y="1035"/>
                    </a:lnTo>
                    <a:lnTo>
                      <a:pt x="636" y="1031"/>
                    </a:lnTo>
                    <a:lnTo>
                      <a:pt x="638" y="1027"/>
                    </a:lnTo>
                    <a:lnTo>
                      <a:pt x="638" y="1026"/>
                    </a:lnTo>
                    <a:lnTo>
                      <a:pt x="638" y="1024"/>
                    </a:lnTo>
                    <a:lnTo>
                      <a:pt x="638" y="1024"/>
                    </a:lnTo>
                    <a:lnTo>
                      <a:pt x="639" y="1022"/>
                    </a:lnTo>
                    <a:lnTo>
                      <a:pt x="641" y="1018"/>
                    </a:lnTo>
                    <a:lnTo>
                      <a:pt x="641" y="1018"/>
                    </a:lnTo>
                    <a:lnTo>
                      <a:pt x="641" y="1017"/>
                    </a:lnTo>
                    <a:lnTo>
                      <a:pt x="643" y="1017"/>
                    </a:lnTo>
                    <a:lnTo>
                      <a:pt x="645" y="1015"/>
                    </a:lnTo>
                    <a:lnTo>
                      <a:pt x="645" y="1013"/>
                    </a:lnTo>
                    <a:lnTo>
                      <a:pt x="645" y="1009"/>
                    </a:lnTo>
                    <a:lnTo>
                      <a:pt x="645" y="1004"/>
                    </a:lnTo>
                    <a:lnTo>
                      <a:pt x="645" y="1004"/>
                    </a:lnTo>
                    <a:lnTo>
                      <a:pt x="647" y="1004"/>
                    </a:lnTo>
                    <a:lnTo>
                      <a:pt x="647" y="1002"/>
                    </a:lnTo>
                    <a:lnTo>
                      <a:pt x="645" y="1002"/>
                    </a:lnTo>
                    <a:lnTo>
                      <a:pt x="645" y="1000"/>
                    </a:lnTo>
                    <a:lnTo>
                      <a:pt x="643" y="1000"/>
                    </a:lnTo>
                    <a:lnTo>
                      <a:pt x="643" y="998"/>
                    </a:lnTo>
                    <a:lnTo>
                      <a:pt x="643" y="997"/>
                    </a:lnTo>
                    <a:lnTo>
                      <a:pt x="643" y="995"/>
                    </a:lnTo>
                    <a:lnTo>
                      <a:pt x="641" y="993"/>
                    </a:lnTo>
                    <a:lnTo>
                      <a:pt x="641" y="993"/>
                    </a:lnTo>
                    <a:lnTo>
                      <a:pt x="641" y="991"/>
                    </a:lnTo>
                    <a:lnTo>
                      <a:pt x="641" y="991"/>
                    </a:lnTo>
                    <a:lnTo>
                      <a:pt x="641" y="989"/>
                    </a:lnTo>
                    <a:lnTo>
                      <a:pt x="643" y="986"/>
                    </a:lnTo>
                    <a:lnTo>
                      <a:pt x="645" y="986"/>
                    </a:lnTo>
                    <a:lnTo>
                      <a:pt x="647" y="984"/>
                    </a:lnTo>
                    <a:lnTo>
                      <a:pt x="648" y="980"/>
                    </a:lnTo>
                    <a:lnTo>
                      <a:pt x="648" y="980"/>
                    </a:lnTo>
                    <a:lnTo>
                      <a:pt x="648" y="979"/>
                    </a:lnTo>
                    <a:lnTo>
                      <a:pt x="650" y="977"/>
                    </a:lnTo>
                    <a:lnTo>
                      <a:pt x="652" y="977"/>
                    </a:lnTo>
                    <a:lnTo>
                      <a:pt x="652" y="975"/>
                    </a:lnTo>
                    <a:lnTo>
                      <a:pt x="654" y="975"/>
                    </a:lnTo>
                    <a:lnTo>
                      <a:pt x="656" y="971"/>
                    </a:lnTo>
                    <a:lnTo>
                      <a:pt x="658" y="971"/>
                    </a:lnTo>
                    <a:lnTo>
                      <a:pt x="659" y="971"/>
                    </a:lnTo>
                    <a:lnTo>
                      <a:pt x="659" y="970"/>
                    </a:lnTo>
                    <a:lnTo>
                      <a:pt x="659" y="970"/>
                    </a:lnTo>
                    <a:lnTo>
                      <a:pt x="661" y="968"/>
                    </a:lnTo>
                    <a:lnTo>
                      <a:pt x="665" y="968"/>
                    </a:lnTo>
                    <a:lnTo>
                      <a:pt x="665" y="966"/>
                    </a:lnTo>
                    <a:lnTo>
                      <a:pt x="667" y="966"/>
                    </a:lnTo>
                    <a:lnTo>
                      <a:pt x="667" y="964"/>
                    </a:lnTo>
                    <a:lnTo>
                      <a:pt x="668" y="964"/>
                    </a:lnTo>
                    <a:lnTo>
                      <a:pt x="670" y="964"/>
                    </a:lnTo>
                    <a:lnTo>
                      <a:pt x="670" y="964"/>
                    </a:lnTo>
                    <a:lnTo>
                      <a:pt x="670" y="962"/>
                    </a:lnTo>
                    <a:lnTo>
                      <a:pt x="670" y="962"/>
                    </a:lnTo>
                    <a:lnTo>
                      <a:pt x="670" y="962"/>
                    </a:lnTo>
                    <a:lnTo>
                      <a:pt x="670" y="962"/>
                    </a:lnTo>
                    <a:lnTo>
                      <a:pt x="670" y="960"/>
                    </a:lnTo>
                    <a:lnTo>
                      <a:pt x="672" y="960"/>
                    </a:lnTo>
                    <a:lnTo>
                      <a:pt x="672" y="960"/>
                    </a:lnTo>
                    <a:lnTo>
                      <a:pt x="674" y="960"/>
                    </a:lnTo>
                    <a:lnTo>
                      <a:pt x="676" y="960"/>
                    </a:lnTo>
                    <a:lnTo>
                      <a:pt x="677" y="960"/>
                    </a:lnTo>
                    <a:lnTo>
                      <a:pt x="677" y="960"/>
                    </a:lnTo>
                    <a:lnTo>
                      <a:pt x="679" y="960"/>
                    </a:lnTo>
                    <a:lnTo>
                      <a:pt x="681" y="960"/>
                    </a:lnTo>
                    <a:lnTo>
                      <a:pt x="683" y="960"/>
                    </a:lnTo>
                    <a:lnTo>
                      <a:pt x="683" y="960"/>
                    </a:lnTo>
                    <a:lnTo>
                      <a:pt x="685" y="960"/>
                    </a:lnTo>
                    <a:lnTo>
                      <a:pt x="687" y="960"/>
                    </a:lnTo>
                    <a:lnTo>
                      <a:pt x="690" y="960"/>
                    </a:lnTo>
                    <a:lnTo>
                      <a:pt x="690" y="959"/>
                    </a:lnTo>
                    <a:lnTo>
                      <a:pt x="690" y="957"/>
                    </a:lnTo>
                    <a:lnTo>
                      <a:pt x="690" y="955"/>
                    </a:lnTo>
                    <a:lnTo>
                      <a:pt x="692" y="955"/>
                    </a:lnTo>
                    <a:lnTo>
                      <a:pt x="692" y="953"/>
                    </a:lnTo>
                    <a:lnTo>
                      <a:pt x="696" y="951"/>
                    </a:lnTo>
                    <a:lnTo>
                      <a:pt x="697" y="951"/>
                    </a:lnTo>
                    <a:lnTo>
                      <a:pt x="697" y="950"/>
                    </a:lnTo>
                    <a:lnTo>
                      <a:pt x="697" y="948"/>
                    </a:lnTo>
                    <a:lnTo>
                      <a:pt x="697" y="946"/>
                    </a:lnTo>
                    <a:lnTo>
                      <a:pt x="697" y="942"/>
                    </a:lnTo>
                    <a:lnTo>
                      <a:pt x="699" y="941"/>
                    </a:lnTo>
                    <a:lnTo>
                      <a:pt x="701" y="937"/>
                    </a:lnTo>
                    <a:lnTo>
                      <a:pt x="703" y="935"/>
                    </a:lnTo>
                    <a:lnTo>
                      <a:pt x="703" y="930"/>
                    </a:lnTo>
                    <a:lnTo>
                      <a:pt x="705" y="928"/>
                    </a:lnTo>
                    <a:lnTo>
                      <a:pt x="706" y="926"/>
                    </a:lnTo>
                    <a:lnTo>
                      <a:pt x="706" y="921"/>
                    </a:lnTo>
                    <a:lnTo>
                      <a:pt x="706" y="919"/>
                    </a:lnTo>
                    <a:lnTo>
                      <a:pt x="706" y="915"/>
                    </a:lnTo>
                    <a:lnTo>
                      <a:pt x="706" y="913"/>
                    </a:lnTo>
                    <a:lnTo>
                      <a:pt x="706" y="912"/>
                    </a:lnTo>
                    <a:lnTo>
                      <a:pt x="708" y="910"/>
                    </a:lnTo>
                    <a:lnTo>
                      <a:pt x="708" y="908"/>
                    </a:lnTo>
                    <a:lnTo>
                      <a:pt x="708" y="906"/>
                    </a:lnTo>
                    <a:lnTo>
                      <a:pt x="708" y="899"/>
                    </a:lnTo>
                    <a:lnTo>
                      <a:pt x="710" y="897"/>
                    </a:lnTo>
                    <a:lnTo>
                      <a:pt x="710" y="894"/>
                    </a:lnTo>
                    <a:lnTo>
                      <a:pt x="710" y="890"/>
                    </a:lnTo>
                    <a:lnTo>
                      <a:pt x="710" y="888"/>
                    </a:lnTo>
                    <a:lnTo>
                      <a:pt x="708" y="886"/>
                    </a:lnTo>
                    <a:lnTo>
                      <a:pt x="708" y="883"/>
                    </a:lnTo>
                    <a:lnTo>
                      <a:pt x="708" y="881"/>
                    </a:lnTo>
                    <a:lnTo>
                      <a:pt x="708" y="877"/>
                    </a:lnTo>
                    <a:lnTo>
                      <a:pt x="708" y="872"/>
                    </a:lnTo>
                    <a:lnTo>
                      <a:pt x="708" y="870"/>
                    </a:lnTo>
                    <a:lnTo>
                      <a:pt x="708" y="868"/>
                    </a:lnTo>
                    <a:lnTo>
                      <a:pt x="708" y="865"/>
                    </a:lnTo>
                    <a:lnTo>
                      <a:pt x="708" y="865"/>
                    </a:lnTo>
                    <a:lnTo>
                      <a:pt x="710" y="863"/>
                    </a:lnTo>
                    <a:lnTo>
                      <a:pt x="710" y="863"/>
                    </a:lnTo>
                    <a:lnTo>
                      <a:pt x="712" y="863"/>
                    </a:lnTo>
                    <a:lnTo>
                      <a:pt x="712" y="863"/>
                    </a:lnTo>
                    <a:lnTo>
                      <a:pt x="715" y="861"/>
                    </a:lnTo>
                    <a:lnTo>
                      <a:pt x="715" y="859"/>
                    </a:lnTo>
                    <a:lnTo>
                      <a:pt x="717" y="854"/>
                    </a:lnTo>
                    <a:lnTo>
                      <a:pt x="719" y="850"/>
                    </a:lnTo>
                    <a:lnTo>
                      <a:pt x="719" y="848"/>
                    </a:lnTo>
                    <a:lnTo>
                      <a:pt x="721" y="847"/>
                    </a:lnTo>
                    <a:lnTo>
                      <a:pt x="723" y="845"/>
                    </a:lnTo>
                    <a:lnTo>
                      <a:pt x="723" y="843"/>
                    </a:lnTo>
                    <a:lnTo>
                      <a:pt x="725" y="841"/>
                    </a:lnTo>
                    <a:lnTo>
                      <a:pt x="728" y="839"/>
                    </a:lnTo>
                    <a:lnTo>
                      <a:pt x="728" y="837"/>
                    </a:lnTo>
                    <a:lnTo>
                      <a:pt x="730" y="836"/>
                    </a:lnTo>
                    <a:lnTo>
                      <a:pt x="732" y="834"/>
                    </a:lnTo>
                    <a:lnTo>
                      <a:pt x="734" y="830"/>
                    </a:lnTo>
                    <a:lnTo>
                      <a:pt x="737" y="825"/>
                    </a:lnTo>
                    <a:lnTo>
                      <a:pt x="737" y="825"/>
                    </a:lnTo>
                    <a:lnTo>
                      <a:pt x="739" y="823"/>
                    </a:lnTo>
                    <a:lnTo>
                      <a:pt x="739" y="816"/>
                    </a:lnTo>
                    <a:lnTo>
                      <a:pt x="739" y="814"/>
                    </a:lnTo>
                    <a:lnTo>
                      <a:pt x="739" y="807"/>
                    </a:lnTo>
                    <a:lnTo>
                      <a:pt x="739" y="803"/>
                    </a:lnTo>
                    <a:lnTo>
                      <a:pt x="739" y="799"/>
                    </a:lnTo>
                    <a:lnTo>
                      <a:pt x="737" y="792"/>
                    </a:lnTo>
                    <a:close/>
                    <a:moveTo>
                      <a:pt x="151" y="31"/>
                    </a:moveTo>
                    <a:lnTo>
                      <a:pt x="151" y="31"/>
                    </a:lnTo>
                    <a:lnTo>
                      <a:pt x="152" y="31"/>
                    </a:lnTo>
                    <a:lnTo>
                      <a:pt x="152" y="31"/>
                    </a:lnTo>
                    <a:lnTo>
                      <a:pt x="151" y="31"/>
                    </a:lnTo>
                    <a:close/>
                    <a:moveTo>
                      <a:pt x="386" y="269"/>
                    </a:moveTo>
                    <a:lnTo>
                      <a:pt x="388" y="268"/>
                    </a:lnTo>
                    <a:lnTo>
                      <a:pt x="388" y="268"/>
                    </a:lnTo>
                    <a:lnTo>
                      <a:pt x="388" y="266"/>
                    </a:lnTo>
                    <a:lnTo>
                      <a:pt x="382" y="269"/>
                    </a:lnTo>
                    <a:lnTo>
                      <a:pt x="381" y="269"/>
                    </a:lnTo>
                    <a:lnTo>
                      <a:pt x="379" y="269"/>
                    </a:lnTo>
                    <a:lnTo>
                      <a:pt x="379" y="268"/>
                    </a:lnTo>
                    <a:lnTo>
                      <a:pt x="381" y="268"/>
                    </a:lnTo>
                    <a:lnTo>
                      <a:pt x="388" y="262"/>
                    </a:lnTo>
                    <a:lnTo>
                      <a:pt x="395" y="260"/>
                    </a:lnTo>
                    <a:lnTo>
                      <a:pt x="397" y="258"/>
                    </a:lnTo>
                    <a:lnTo>
                      <a:pt x="400" y="257"/>
                    </a:lnTo>
                    <a:lnTo>
                      <a:pt x="404" y="255"/>
                    </a:lnTo>
                    <a:lnTo>
                      <a:pt x="406" y="255"/>
                    </a:lnTo>
                    <a:lnTo>
                      <a:pt x="406" y="255"/>
                    </a:lnTo>
                    <a:lnTo>
                      <a:pt x="408" y="253"/>
                    </a:lnTo>
                    <a:lnTo>
                      <a:pt x="409" y="251"/>
                    </a:lnTo>
                    <a:lnTo>
                      <a:pt x="409" y="251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411" y="253"/>
                    </a:lnTo>
                    <a:lnTo>
                      <a:pt x="413" y="249"/>
                    </a:lnTo>
                    <a:lnTo>
                      <a:pt x="415" y="249"/>
                    </a:lnTo>
                    <a:lnTo>
                      <a:pt x="413" y="249"/>
                    </a:lnTo>
                    <a:lnTo>
                      <a:pt x="413" y="251"/>
                    </a:lnTo>
                    <a:lnTo>
                      <a:pt x="411" y="251"/>
                    </a:lnTo>
                    <a:lnTo>
                      <a:pt x="411" y="253"/>
                    </a:lnTo>
                    <a:lnTo>
                      <a:pt x="411" y="251"/>
                    </a:lnTo>
                    <a:lnTo>
                      <a:pt x="413" y="251"/>
                    </a:lnTo>
                    <a:lnTo>
                      <a:pt x="415" y="251"/>
                    </a:lnTo>
                    <a:lnTo>
                      <a:pt x="415" y="251"/>
                    </a:lnTo>
                    <a:lnTo>
                      <a:pt x="417" y="248"/>
                    </a:lnTo>
                    <a:lnTo>
                      <a:pt x="417" y="248"/>
                    </a:lnTo>
                    <a:lnTo>
                      <a:pt x="420" y="249"/>
                    </a:lnTo>
                    <a:lnTo>
                      <a:pt x="420" y="255"/>
                    </a:lnTo>
                    <a:lnTo>
                      <a:pt x="424" y="249"/>
                    </a:lnTo>
                    <a:lnTo>
                      <a:pt x="424" y="249"/>
                    </a:lnTo>
                    <a:lnTo>
                      <a:pt x="426" y="251"/>
                    </a:lnTo>
                    <a:lnTo>
                      <a:pt x="428" y="251"/>
                    </a:lnTo>
                    <a:lnTo>
                      <a:pt x="428" y="251"/>
                    </a:lnTo>
                    <a:lnTo>
                      <a:pt x="428" y="253"/>
                    </a:lnTo>
                    <a:lnTo>
                      <a:pt x="428" y="257"/>
                    </a:lnTo>
                    <a:lnTo>
                      <a:pt x="428" y="258"/>
                    </a:lnTo>
                    <a:lnTo>
                      <a:pt x="431" y="258"/>
                    </a:lnTo>
                    <a:lnTo>
                      <a:pt x="433" y="258"/>
                    </a:lnTo>
                    <a:lnTo>
                      <a:pt x="433" y="260"/>
                    </a:lnTo>
                    <a:lnTo>
                      <a:pt x="431" y="262"/>
                    </a:lnTo>
                    <a:lnTo>
                      <a:pt x="431" y="262"/>
                    </a:lnTo>
                    <a:lnTo>
                      <a:pt x="433" y="266"/>
                    </a:lnTo>
                    <a:lnTo>
                      <a:pt x="431" y="268"/>
                    </a:lnTo>
                    <a:lnTo>
                      <a:pt x="431" y="269"/>
                    </a:lnTo>
                    <a:lnTo>
                      <a:pt x="431" y="269"/>
                    </a:lnTo>
                    <a:lnTo>
                      <a:pt x="431" y="269"/>
                    </a:lnTo>
                    <a:lnTo>
                      <a:pt x="431" y="271"/>
                    </a:lnTo>
                    <a:lnTo>
                      <a:pt x="431" y="271"/>
                    </a:lnTo>
                    <a:lnTo>
                      <a:pt x="429" y="271"/>
                    </a:lnTo>
                    <a:lnTo>
                      <a:pt x="429" y="273"/>
                    </a:lnTo>
                    <a:lnTo>
                      <a:pt x="429" y="273"/>
                    </a:lnTo>
                    <a:lnTo>
                      <a:pt x="429" y="273"/>
                    </a:lnTo>
                    <a:lnTo>
                      <a:pt x="428" y="273"/>
                    </a:lnTo>
                    <a:lnTo>
                      <a:pt x="428" y="273"/>
                    </a:lnTo>
                    <a:lnTo>
                      <a:pt x="426" y="273"/>
                    </a:lnTo>
                    <a:lnTo>
                      <a:pt x="428" y="271"/>
                    </a:lnTo>
                    <a:lnTo>
                      <a:pt x="428" y="269"/>
                    </a:lnTo>
                    <a:lnTo>
                      <a:pt x="426" y="269"/>
                    </a:lnTo>
                    <a:lnTo>
                      <a:pt x="424" y="271"/>
                    </a:lnTo>
                    <a:lnTo>
                      <a:pt x="424" y="271"/>
                    </a:lnTo>
                    <a:lnTo>
                      <a:pt x="420" y="271"/>
                    </a:lnTo>
                    <a:lnTo>
                      <a:pt x="417" y="271"/>
                    </a:lnTo>
                    <a:lnTo>
                      <a:pt x="417" y="271"/>
                    </a:lnTo>
                    <a:lnTo>
                      <a:pt x="415" y="273"/>
                    </a:lnTo>
                    <a:lnTo>
                      <a:pt x="415" y="273"/>
                    </a:lnTo>
                    <a:lnTo>
                      <a:pt x="411" y="271"/>
                    </a:lnTo>
                    <a:lnTo>
                      <a:pt x="411" y="273"/>
                    </a:lnTo>
                    <a:lnTo>
                      <a:pt x="409" y="271"/>
                    </a:lnTo>
                    <a:lnTo>
                      <a:pt x="409" y="269"/>
                    </a:lnTo>
                    <a:lnTo>
                      <a:pt x="408" y="268"/>
                    </a:lnTo>
                    <a:lnTo>
                      <a:pt x="406" y="269"/>
                    </a:lnTo>
                    <a:lnTo>
                      <a:pt x="406" y="268"/>
                    </a:lnTo>
                    <a:lnTo>
                      <a:pt x="404" y="269"/>
                    </a:lnTo>
                    <a:lnTo>
                      <a:pt x="404" y="269"/>
                    </a:lnTo>
                    <a:lnTo>
                      <a:pt x="404" y="268"/>
                    </a:lnTo>
                    <a:lnTo>
                      <a:pt x="406" y="266"/>
                    </a:lnTo>
                    <a:lnTo>
                      <a:pt x="406" y="266"/>
                    </a:lnTo>
                    <a:lnTo>
                      <a:pt x="409" y="264"/>
                    </a:lnTo>
                    <a:lnTo>
                      <a:pt x="411" y="262"/>
                    </a:lnTo>
                    <a:lnTo>
                      <a:pt x="411" y="262"/>
                    </a:lnTo>
                    <a:lnTo>
                      <a:pt x="409" y="262"/>
                    </a:lnTo>
                    <a:lnTo>
                      <a:pt x="408" y="262"/>
                    </a:lnTo>
                    <a:lnTo>
                      <a:pt x="406" y="262"/>
                    </a:lnTo>
                    <a:lnTo>
                      <a:pt x="404" y="264"/>
                    </a:lnTo>
                    <a:lnTo>
                      <a:pt x="402" y="266"/>
                    </a:lnTo>
                    <a:lnTo>
                      <a:pt x="400" y="266"/>
                    </a:lnTo>
                    <a:lnTo>
                      <a:pt x="399" y="268"/>
                    </a:lnTo>
                    <a:lnTo>
                      <a:pt x="397" y="268"/>
                    </a:lnTo>
                    <a:lnTo>
                      <a:pt x="395" y="268"/>
                    </a:lnTo>
                    <a:lnTo>
                      <a:pt x="391" y="269"/>
                    </a:lnTo>
                    <a:lnTo>
                      <a:pt x="390" y="269"/>
                    </a:lnTo>
                    <a:lnTo>
                      <a:pt x="388" y="269"/>
                    </a:lnTo>
                    <a:lnTo>
                      <a:pt x="386" y="269"/>
                    </a:lnTo>
                    <a:close/>
                    <a:moveTo>
                      <a:pt x="417" y="287"/>
                    </a:moveTo>
                    <a:lnTo>
                      <a:pt x="415" y="287"/>
                    </a:lnTo>
                    <a:lnTo>
                      <a:pt x="415" y="289"/>
                    </a:lnTo>
                    <a:lnTo>
                      <a:pt x="415" y="287"/>
                    </a:lnTo>
                    <a:lnTo>
                      <a:pt x="415" y="287"/>
                    </a:lnTo>
                    <a:lnTo>
                      <a:pt x="415" y="286"/>
                    </a:lnTo>
                    <a:lnTo>
                      <a:pt x="415" y="286"/>
                    </a:lnTo>
                    <a:lnTo>
                      <a:pt x="413" y="287"/>
                    </a:lnTo>
                    <a:lnTo>
                      <a:pt x="411" y="287"/>
                    </a:lnTo>
                    <a:lnTo>
                      <a:pt x="411" y="289"/>
                    </a:lnTo>
                    <a:lnTo>
                      <a:pt x="409" y="289"/>
                    </a:lnTo>
                    <a:lnTo>
                      <a:pt x="409" y="291"/>
                    </a:lnTo>
                    <a:lnTo>
                      <a:pt x="408" y="293"/>
                    </a:lnTo>
                    <a:lnTo>
                      <a:pt x="408" y="293"/>
                    </a:lnTo>
                    <a:lnTo>
                      <a:pt x="408" y="295"/>
                    </a:lnTo>
                    <a:lnTo>
                      <a:pt x="406" y="295"/>
                    </a:lnTo>
                    <a:lnTo>
                      <a:pt x="406" y="298"/>
                    </a:lnTo>
                    <a:lnTo>
                      <a:pt x="404" y="300"/>
                    </a:lnTo>
                    <a:lnTo>
                      <a:pt x="402" y="304"/>
                    </a:lnTo>
                    <a:lnTo>
                      <a:pt x="404" y="304"/>
                    </a:lnTo>
                    <a:lnTo>
                      <a:pt x="402" y="306"/>
                    </a:lnTo>
                    <a:lnTo>
                      <a:pt x="400" y="311"/>
                    </a:lnTo>
                    <a:lnTo>
                      <a:pt x="399" y="315"/>
                    </a:lnTo>
                    <a:lnTo>
                      <a:pt x="397" y="316"/>
                    </a:lnTo>
                    <a:lnTo>
                      <a:pt x="395" y="316"/>
                    </a:lnTo>
                    <a:lnTo>
                      <a:pt x="393" y="318"/>
                    </a:lnTo>
                    <a:lnTo>
                      <a:pt x="391" y="320"/>
                    </a:lnTo>
                    <a:lnTo>
                      <a:pt x="390" y="320"/>
                    </a:lnTo>
                    <a:lnTo>
                      <a:pt x="388" y="320"/>
                    </a:lnTo>
                    <a:lnTo>
                      <a:pt x="388" y="318"/>
                    </a:lnTo>
                    <a:lnTo>
                      <a:pt x="388" y="318"/>
                    </a:lnTo>
                    <a:lnTo>
                      <a:pt x="388" y="316"/>
                    </a:lnTo>
                    <a:lnTo>
                      <a:pt x="388" y="313"/>
                    </a:lnTo>
                    <a:lnTo>
                      <a:pt x="390" y="311"/>
                    </a:lnTo>
                    <a:lnTo>
                      <a:pt x="390" y="309"/>
                    </a:lnTo>
                    <a:lnTo>
                      <a:pt x="391" y="309"/>
                    </a:lnTo>
                    <a:lnTo>
                      <a:pt x="391" y="306"/>
                    </a:lnTo>
                    <a:lnTo>
                      <a:pt x="393" y="304"/>
                    </a:lnTo>
                    <a:lnTo>
                      <a:pt x="393" y="302"/>
                    </a:lnTo>
                    <a:lnTo>
                      <a:pt x="395" y="300"/>
                    </a:lnTo>
                    <a:lnTo>
                      <a:pt x="397" y="298"/>
                    </a:lnTo>
                    <a:lnTo>
                      <a:pt x="397" y="296"/>
                    </a:lnTo>
                    <a:lnTo>
                      <a:pt x="399" y="293"/>
                    </a:lnTo>
                    <a:lnTo>
                      <a:pt x="400" y="293"/>
                    </a:lnTo>
                    <a:lnTo>
                      <a:pt x="400" y="291"/>
                    </a:lnTo>
                    <a:lnTo>
                      <a:pt x="402" y="289"/>
                    </a:lnTo>
                    <a:lnTo>
                      <a:pt x="404" y="287"/>
                    </a:lnTo>
                    <a:lnTo>
                      <a:pt x="406" y="286"/>
                    </a:lnTo>
                    <a:lnTo>
                      <a:pt x="406" y="284"/>
                    </a:lnTo>
                    <a:lnTo>
                      <a:pt x="404" y="286"/>
                    </a:lnTo>
                    <a:lnTo>
                      <a:pt x="402" y="287"/>
                    </a:lnTo>
                    <a:lnTo>
                      <a:pt x="402" y="287"/>
                    </a:lnTo>
                    <a:lnTo>
                      <a:pt x="402" y="287"/>
                    </a:lnTo>
                    <a:lnTo>
                      <a:pt x="397" y="291"/>
                    </a:lnTo>
                    <a:lnTo>
                      <a:pt x="397" y="291"/>
                    </a:lnTo>
                    <a:lnTo>
                      <a:pt x="399" y="287"/>
                    </a:lnTo>
                    <a:lnTo>
                      <a:pt x="400" y="287"/>
                    </a:lnTo>
                    <a:lnTo>
                      <a:pt x="400" y="287"/>
                    </a:lnTo>
                    <a:lnTo>
                      <a:pt x="402" y="286"/>
                    </a:lnTo>
                    <a:lnTo>
                      <a:pt x="408" y="280"/>
                    </a:lnTo>
                    <a:lnTo>
                      <a:pt x="409" y="278"/>
                    </a:lnTo>
                    <a:lnTo>
                      <a:pt x="409" y="280"/>
                    </a:lnTo>
                    <a:lnTo>
                      <a:pt x="411" y="278"/>
                    </a:lnTo>
                    <a:lnTo>
                      <a:pt x="411" y="278"/>
                    </a:lnTo>
                    <a:lnTo>
                      <a:pt x="411" y="280"/>
                    </a:lnTo>
                    <a:lnTo>
                      <a:pt x="411" y="280"/>
                    </a:lnTo>
                    <a:lnTo>
                      <a:pt x="415" y="278"/>
                    </a:lnTo>
                    <a:lnTo>
                      <a:pt x="417" y="278"/>
                    </a:lnTo>
                    <a:lnTo>
                      <a:pt x="419" y="278"/>
                    </a:lnTo>
                    <a:lnTo>
                      <a:pt x="420" y="277"/>
                    </a:lnTo>
                    <a:lnTo>
                      <a:pt x="422" y="277"/>
                    </a:lnTo>
                    <a:lnTo>
                      <a:pt x="424" y="278"/>
                    </a:lnTo>
                    <a:lnTo>
                      <a:pt x="424" y="278"/>
                    </a:lnTo>
                    <a:lnTo>
                      <a:pt x="424" y="278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8"/>
                    </a:lnTo>
                    <a:lnTo>
                      <a:pt x="428" y="278"/>
                    </a:lnTo>
                    <a:lnTo>
                      <a:pt x="428" y="278"/>
                    </a:lnTo>
                    <a:lnTo>
                      <a:pt x="428" y="278"/>
                    </a:lnTo>
                    <a:lnTo>
                      <a:pt x="429" y="278"/>
                    </a:lnTo>
                    <a:lnTo>
                      <a:pt x="431" y="278"/>
                    </a:lnTo>
                    <a:lnTo>
                      <a:pt x="431" y="278"/>
                    </a:lnTo>
                    <a:lnTo>
                      <a:pt x="431" y="277"/>
                    </a:lnTo>
                    <a:lnTo>
                      <a:pt x="429" y="277"/>
                    </a:lnTo>
                    <a:lnTo>
                      <a:pt x="431" y="275"/>
                    </a:lnTo>
                    <a:lnTo>
                      <a:pt x="431" y="275"/>
                    </a:lnTo>
                    <a:lnTo>
                      <a:pt x="431" y="275"/>
                    </a:lnTo>
                    <a:lnTo>
                      <a:pt x="431" y="273"/>
                    </a:lnTo>
                    <a:lnTo>
                      <a:pt x="431" y="273"/>
                    </a:lnTo>
                    <a:lnTo>
                      <a:pt x="431" y="273"/>
                    </a:lnTo>
                    <a:lnTo>
                      <a:pt x="431" y="273"/>
                    </a:lnTo>
                    <a:lnTo>
                      <a:pt x="433" y="275"/>
                    </a:lnTo>
                    <a:lnTo>
                      <a:pt x="431" y="275"/>
                    </a:lnTo>
                    <a:lnTo>
                      <a:pt x="433" y="275"/>
                    </a:lnTo>
                    <a:lnTo>
                      <a:pt x="435" y="275"/>
                    </a:lnTo>
                    <a:lnTo>
                      <a:pt x="438" y="277"/>
                    </a:lnTo>
                    <a:lnTo>
                      <a:pt x="438" y="277"/>
                    </a:lnTo>
                    <a:lnTo>
                      <a:pt x="438" y="277"/>
                    </a:lnTo>
                    <a:lnTo>
                      <a:pt x="440" y="277"/>
                    </a:lnTo>
                    <a:lnTo>
                      <a:pt x="440" y="277"/>
                    </a:lnTo>
                    <a:lnTo>
                      <a:pt x="442" y="278"/>
                    </a:lnTo>
                    <a:lnTo>
                      <a:pt x="442" y="277"/>
                    </a:lnTo>
                    <a:lnTo>
                      <a:pt x="444" y="278"/>
                    </a:lnTo>
                    <a:lnTo>
                      <a:pt x="446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78"/>
                    </a:lnTo>
                    <a:lnTo>
                      <a:pt x="448" y="280"/>
                    </a:lnTo>
                    <a:lnTo>
                      <a:pt x="449" y="278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3" y="284"/>
                    </a:lnTo>
                    <a:lnTo>
                      <a:pt x="455" y="284"/>
                    </a:lnTo>
                    <a:lnTo>
                      <a:pt x="455" y="286"/>
                    </a:lnTo>
                    <a:lnTo>
                      <a:pt x="455" y="286"/>
                    </a:lnTo>
                    <a:lnTo>
                      <a:pt x="457" y="286"/>
                    </a:lnTo>
                    <a:lnTo>
                      <a:pt x="457" y="287"/>
                    </a:lnTo>
                    <a:lnTo>
                      <a:pt x="457" y="287"/>
                    </a:lnTo>
                    <a:lnTo>
                      <a:pt x="455" y="287"/>
                    </a:lnTo>
                    <a:lnTo>
                      <a:pt x="455" y="289"/>
                    </a:lnTo>
                    <a:lnTo>
                      <a:pt x="457" y="291"/>
                    </a:lnTo>
                    <a:lnTo>
                      <a:pt x="457" y="291"/>
                    </a:lnTo>
                    <a:lnTo>
                      <a:pt x="457" y="291"/>
                    </a:lnTo>
                    <a:lnTo>
                      <a:pt x="457" y="291"/>
                    </a:lnTo>
                    <a:lnTo>
                      <a:pt x="455" y="291"/>
                    </a:lnTo>
                    <a:lnTo>
                      <a:pt x="455" y="291"/>
                    </a:lnTo>
                    <a:lnTo>
                      <a:pt x="453" y="291"/>
                    </a:lnTo>
                    <a:lnTo>
                      <a:pt x="453" y="291"/>
                    </a:lnTo>
                    <a:lnTo>
                      <a:pt x="453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1" y="295"/>
                    </a:lnTo>
                    <a:lnTo>
                      <a:pt x="449" y="293"/>
                    </a:lnTo>
                    <a:lnTo>
                      <a:pt x="449" y="293"/>
                    </a:lnTo>
                    <a:lnTo>
                      <a:pt x="449" y="291"/>
                    </a:lnTo>
                    <a:lnTo>
                      <a:pt x="448" y="293"/>
                    </a:lnTo>
                    <a:lnTo>
                      <a:pt x="448" y="293"/>
                    </a:lnTo>
                    <a:lnTo>
                      <a:pt x="448" y="293"/>
                    </a:lnTo>
                    <a:lnTo>
                      <a:pt x="448" y="291"/>
                    </a:lnTo>
                    <a:lnTo>
                      <a:pt x="448" y="291"/>
                    </a:lnTo>
                    <a:lnTo>
                      <a:pt x="448" y="289"/>
                    </a:lnTo>
                    <a:lnTo>
                      <a:pt x="448" y="289"/>
                    </a:lnTo>
                    <a:lnTo>
                      <a:pt x="448" y="291"/>
                    </a:lnTo>
                    <a:lnTo>
                      <a:pt x="448" y="289"/>
                    </a:lnTo>
                    <a:lnTo>
                      <a:pt x="446" y="287"/>
                    </a:lnTo>
                    <a:lnTo>
                      <a:pt x="448" y="287"/>
                    </a:lnTo>
                    <a:lnTo>
                      <a:pt x="444" y="286"/>
                    </a:lnTo>
                    <a:lnTo>
                      <a:pt x="444" y="287"/>
                    </a:lnTo>
                    <a:lnTo>
                      <a:pt x="446" y="287"/>
                    </a:lnTo>
                    <a:lnTo>
                      <a:pt x="444" y="289"/>
                    </a:lnTo>
                    <a:lnTo>
                      <a:pt x="444" y="291"/>
                    </a:lnTo>
                    <a:lnTo>
                      <a:pt x="444" y="291"/>
                    </a:lnTo>
                    <a:lnTo>
                      <a:pt x="444" y="293"/>
                    </a:lnTo>
                    <a:lnTo>
                      <a:pt x="444" y="293"/>
                    </a:lnTo>
                    <a:lnTo>
                      <a:pt x="438" y="298"/>
                    </a:lnTo>
                    <a:lnTo>
                      <a:pt x="438" y="298"/>
                    </a:lnTo>
                    <a:lnTo>
                      <a:pt x="438" y="302"/>
                    </a:lnTo>
                    <a:lnTo>
                      <a:pt x="437" y="302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3" y="306"/>
                    </a:lnTo>
                    <a:lnTo>
                      <a:pt x="433" y="307"/>
                    </a:lnTo>
                    <a:lnTo>
                      <a:pt x="431" y="307"/>
                    </a:lnTo>
                    <a:lnTo>
                      <a:pt x="429" y="307"/>
                    </a:lnTo>
                    <a:lnTo>
                      <a:pt x="429" y="307"/>
                    </a:lnTo>
                    <a:lnTo>
                      <a:pt x="429" y="307"/>
                    </a:lnTo>
                    <a:lnTo>
                      <a:pt x="429" y="306"/>
                    </a:lnTo>
                    <a:lnTo>
                      <a:pt x="431" y="304"/>
                    </a:lnTo>
                    <a:lnTo>
                      <a:pt x="431" y="302"/>
                    </a:lnTo>
                    <a:lnTo>
                      <a:pt x="431" y="300"/>
                    </a:lnTo>
                    <a:lnTo>
                      <a:pt x="431" y="298"/>
                    </a:lnTo>
                    <a:lnTo>
                      <a:pt x="429" y="298"/>
                    </a:lnTo>
                    <a:lnTo>
                      <a:pt x="428" y="298"/>
                    </a:lnTo>
                    <a:lnTo>
                      <a:pt x="424" y="300"/>
                    </a:lnTo>
                    <a:lnTo>
                      <a:pt x="424" y="302"/>
                    </a:lnTo>
                    <a:lnTo>
                      <a:pt x="424" y="302"/>
                    </a:lnTo>
                    <a:lnTo>
                      <a:pt x="422" y="302"/>
                    </a:lnTo>
                    <a:lnTo>
                      <a:pt x="422" y="300"/>
                    </a:lnTo>
                    <a:lnTo>
                      <a:pt x="424" y="298"/>
                    </a:lnTo>
                    <a:lnTo>
                      <a:pt x="424" y="298"/>
                    </a:lnTo>
                    <a:lnTo>
                      <a:pt x="426" y="296"/>
                    </a:lnTo>
                    <a:lnTo>
                      <a:pt x="428" y="295"/>
                    </a:lnTo>
                    <a:lnTo>
                      <a:pt x="429" y="295"/>
                    </a:lnTo>
                    <a:lnTo>
                      <a:pt x="429" y="293"/>
                    </a:lnTo>
                    <a:lnTo>
                      <a:pt x="429" y="293"/>
                    </a:lnTo>
                    <a:lnTo>
                      <a:pt x="429" y="289"/>
                    </a:lnTo>
                    <a:lnTo>
                      <a:pt x="429" y="289"/>
                    </a:lnTo>
                    <a:lnTo>
                      <a:pt x="431" y="287"/>
                    </a:lnTo>
                    <a:lnTo>
                      <a:pt x="431" y="287"/>
                    </a:lnTo>
                    <a:lnTo>
                      <a:pt x="431" y="286"/>
                    </a:lnTo>
                    <a:lnTo>
                      <a:pt x="431" y="286"/>
                    </a:lnTo>
                    <a:lnTo>
                      <a:pt x="429" y="284"/>
                    </a:lnTo>
                    <a:lnTo>
                      <a:pt x="429" y="284"/>
                    </a:lnTo>
                    <a:lnTo>
                      <a:pt x="429" y="284"/>
                    </a:lnTo>
                    <a:lnTo>
                      <a:pt x="428" y="282"/>
                    </a:lnTo>
                    <a:lnTo>
                      <a:pt x="428" y="282"/>
                    </a:lnTo>
                    <a:lnTo>
                      <a:pt x="426" y="282"/>
                    </a:lnTo>
                    <a:lnTo>
                      <a:pt x="426" y="280"/>
                    </a:lnTo>
                    <a:lnTo>
                      <a:pt x="424" y="280"/>
                    </a:lnTo>
                    <a:lnTo>
                      <a:pt x="424" y="280"/>
                    </a:lnTo>
                    <a:lnTo>
                      <a:pt x="422" y="282"/>
                    </a:lnTo>
                    <a:lnTo>
                      <a:pt x="422" y="282"/>
                    </a:lnTo>
                    <a:lnTo>
                      <a:pt x="422" y="284"/>
                    </a:lnTo>
                    <a:lnTo>
                      <a:pt x="422" y="284"/>
                    </a:lnTo>
                    <a:lnTo>
                      <a:pt x="422" y="284"/>
                    </a:lnTo>
                    <a:lnTo>
                      <a:pt x="420" y="284"/>
                    </a:lnTo>
                    <a:lnTo>
                      <a:pt x="419" y="286"/>
                    </a:lnTo>
                    <a:lnTo>
                      <a:pt x="417" y="287"/>
                    </a:lnTo>
                    <a:lnTo>
                      <a:pt x="417" y="287"/>
                    </a:lnTo>
                    <a:close/>
                    <a:moveTo>
                      <a:pt x="428" y="311"/>
                    </a:moveTo>
                    <a:lnTo>
                      <a:pt x="428" y="313"/>
                    </a:lnTo>
                    <a:lnTo>
                      <a:pt x="428" y="313"/>
                    </a:lnTo>
                    <a:lnTo>
                      <a:pt x="428" y="315"/>
                    </a:lnTo>
                    <a:lnTo>
                      <a:pt x="428" y="315"/>
                    </a:lnTo>
                    <a:lnTo>
                      <a:pt x="428" y="315"/>
                    </a:lnTo>
                    <a:lnTo>
                      <a:pt x="426" y="315"/>
                    </a:lnTo>
                    <a:lnTo>
                      <a:pt x="426" y="315"/>
                    </a:lnTo>
                    <a:lnTo>
                      <a:pt x="424" y="315"/>
                    </a:lnTo>
                    <a:lnTo>
                      <a:pt x="424" y="315"/>
                    </a:lnTo>
                    <a:lnTo>
                      <a:pt x="424" y="313"/>
                    </a:lnTo>
                    <a:lnTo>
                      <a:pt x="424" y="313"/>
                    </a:lnTo>
                    <a:lnTo>
                      <a:pt x="426" y="311"/>
                    </a:lnTo>
                    <a:lnTo>
                      <a:pt x="428" y="311"/>
                    </a:lnTo>
                    <a:close/>
                    <a:moveTo>
                      <a:pt x="453" y="313"/>
                    </a:moveTo>
                    <a:lnTo>
                      <a:pt x="453" y="313"/>
                    </a:lnTo>
                    <a:lnTo>
                      <a:pt x="451" y="315"/>
                    </a:lnTo>
                    <a:lnTo>
                      <a:pt x="451" y="315"/>
                    </a:lnTo>
                    <a:lnTo>
                      <a:pt x="449" y="315"/>
                    </a:lnTo>
                    <a:lnTo>
                      <a:pt x="446" y="316"/>
                    </a:lnTo>
                    <a:lnTo>
                      <a:pt x="444" y="316"/>
                    </a:lnTo>
                    <a:lnTo>
                      <a:pt x="444" y="316"/>
                    </a:lnTo>
                    <a:lnTo>
                      <a:pt x="442" y="318"/>
                    </a:lnTo>
                    <a:lnTo>
                      <a:pt x="440" y="320"/>
                    </a:lnTo>
                    <a:lnTo>
                      <a:pt x="438" y="320"/>
                    </a:lnTo>
                    <a:lnTo>
                      <a:pt x="435" y="320"/>
                    </a:lnTo>
                    <a:lnTo>
                      <a:pt x="429" y="324"/>
                    </a:lnTo>
                    <a:lnTo>
                      <a:pt x="426" y="322"/>
                    </a:lnTo>
                    <a:lnTo>
                      <a:pt x="424" y="324"/>
                    </a:lnTo>
                    <a:lnTo>
                      <a:pt x="422" y="324"/>
                    </a:lnTo>
                    <a:lnTo>
                      <a:pt x="422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17" y="320"/>
                    </a:lnTo>
                    <a:lnTo>
                      <a:pt x="419" y="320"/>
                    </a:lnTo>
                    <a:lnTo>
                      <a:pt x="420" y="318"/>
                    </a:lnTo>
                    <a:lnTo>
                      <a:pt x="424" y="318"/>
                    </a:lnTo>
                    <a:lnTo>
                      <a:pt x="424" y="318"/>
                    </a:lnTo>
                    <a:lnTo>
                      <a:pt x="426" y="318"/>
                    </a:lnTo>
                    <a:lnTo>
                      <a:pt x="426" y="318"/>
                    </a:lnTo>
                    <a:lnTo>
                      <a:pt x="428" y="316"/>
                    </a:lnTo>
                    <a:lnTo>
                      <a:pt x="429" y="316"/>
                    </a:lnTo>
                    <a:lnTo>
                      <a:pt x="429" y="316"/>
                    </a:lnTo>
                    <a:lnTo>
                      <a:pt x="431" y="315"/>
                    </a:lnTo>
                    <a:lnTo>
                      <a:pt x="433" y="313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8" y="311"/>
                    </a:lnTo>
                    <a:lnTo>
                      <a:pt x="440" y="313"/>
                    </a:lnTo>
                    <a:lnTo>
                      <a:pt x="442" y="313"/>
                    </a:lnTo>
                    <a:lnTo>
                      <a:pt x="444" y="311"/>
                    </a:lnTo>
                    <a:lnTo>
                      <a:pt x="446" y="311"/>
                    </a:lnTo>
                    <a:lnTo>
                      <a:pt x="449" y="311"/>
                    </a:lnTo>
                    <a:lnTo>
                      <a:pt x="449" y="311"/>
                    </a:lnTo>
                    <a:lnTo>
                      <a:pt x="451" y="311"/>
                    </a:lnTo>
                    <a:lnTo>
                      <a:pt x="453" y="311"/>
                    </a:lnTo>
                    <a:lnTo>
                      <a:pt x="455" y="311"/>
                    </a:lnTo>
                    <a:lnTo>
                      <a:pt x="453" y="313"/>
                    </a:lnTo>
                    <a:close/>
                    <a:moveTo>
                      <a:pt x="475" y="298"/>
                    </a:moveTo>
                    <a:lnTo>
                      <a:pt x="480" y="298"/>
                    </a:lnTo>
                    <a:lnTo>
                      <a:pt x="480" y="298"/>
                    </a:lnTo>
                    <a:lnTo>
                      <a:pt x="484" y="295"/>
                    </a:lnTo>
                    <a:lnTo>
                      <a:pt x="484" y="296"/>
                    </a:lnTo>
                    <a:lnTo>
                      <a:pt x="482" y="298"/>
                    </a:lnTo>
                    <a:lnTo>
                      <a:pt x="478" y="298"/>
                    </a:lnTo>
                    <a:lnTo>
                      <a:pt x="478" y="300"/>
                    </a:lnTo>
                    <a:lnTo>
                      <a:pt x="478" y="300"/>
                    </a:lnTo>
                    <a:lnTo>
                      <a:pt x="478" y="300"/>
                    </a:lnTo>
                    <a:lnTo>
                      <a:pt x="478" y="302"/>
                    </a:lnTo>
                    <a:lnTo>
                      <a:pt x="478" y="302"/>
                    </a:lnTo>
                    <a:lnTo>
                      <a:pt x="476" y="302"/>
                    </a:lnTo>
                    <a:lnTo>
                      <a:pt x="476" y="302"/>
                    </a:lnTo>
                    <a:lnTo>
                      <a:pt x="476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5" y="306"/>
                    </a:lnTo>
                    <a:lnTo>
                      <a:pt x="471" y="307"/>
                    </a:lnTo>
                    <a:lnTo>
                      <a:pt x="471" y="307"/>
                    </a:lnTo>
                    <a:lnTo>
                      <a:pt x="467" y="307"/>
                    </a:lnTo>
                    <a:lnTo>
                      <a:pt x="467" y="307"/>
                    </a:lnTo>
                    <a:lnTo>
                      <a:pt x="466" y="307"/>
                    </a:lnTo>
                    <a:lnTo>
                      <a:pt x="466" y="307"/>
                    </a:lnTo>
                    <a:lnTo>
                      <a:pt x="464" y="306"/>
                    </a:lnTo>
                    <a:lnTo>
                      <a:pt x="462" y="306"/>
                    </a:lnTo>
                    <a:lnTo>
                      <a:pt x="458" y="306"/>
                    </a:lnTo>
                    <a:lnTo>
                      <a:pt x="457" y="307"/>
                    </a:lnTo>
                    <a:lnTo>
                      <a:pt x="455" y="307"/>
                    </a:lnTo>
                    <a:lnTo>
                      <a:pt x="453" y="307"/>
                    </a:lnTo>
                    <a:lnTo>
                      <a:pt x="453" y="307"/>
                    </a:lnTo>
                    <a:lnTo>
                      <a:pt x="449" y="307"/>
                    </a:lnTo>
                    <a:lnTo>
                      <a:pt x="453" y="306"/>
                    </a:lnTo>
                    <a:lnTo>
                      <a:pt x="453" y="304"/>
                    </a:lnTo>
                    <a:lnTo>
                      <a:pt x="453" y="304"/>
                    </a:lnTo>
                    <a:lnTo>
                      <a:pt x="457" y="302"/>
                    </a:lnTo>
                    <a:lnTo>
                      <a:pt x="464" y="300"/>
                    </a:lnTo>
                    <a:lnTo>
                      <a:pt x="466" y="300"/>
                    </a:lnTo>
                    <a:lnTo>
                      <a:pt x="467" y="300"/>
                    </a:lnTo>
                    <a:lnTo>
                      <a:pt x="469" y="302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1" y="302"/>
                    </a:lnTo>
                    <a:lnTo>
                      <a:pt x="471" y="298"/>
                    </a:lnTo>
                    <a:lnTo>
                      <a:pt x="471" y="298"/>
                    </a:lnTo>
                    <a:lnTo>
                      <a:pt x="473" y="298"/>
                    </a:lnTo>
                    <a:lnTo>
                      <a:pt x="473" y="298"/>
                    </a:lnTo>
                    <a:lnTo>
                      <a:pt x="473" y="300"/>
                    </a:lnTo>
                    <a:lnTo>
                      <a:pt x="475" y="298"/>
                    </a:lnTo>
                    <a:close/>
                    <a:moveTo>
                      <a:pt x="304" y="570"/>
                    </a:moveTo>
                    <a:lnTo>
                      <a:pt x="304" y="575"/>
                    </a:lnTo>
                    <a:lnTo>
                      <a:pt x="304" y="570"/>
                    </a:lnTo>
                    <a:lnTo>
                      <a:pt x="308" y="557"/>
                    </a:lnTo>
                    <a:lnTo>
                      <a:pt x="304" y="570"/>
                    </a:lnTo>
                    <a:close/>
                    <a:moveTo>
                      <a:pt x="339" y="590"/>
                    </a:moveTo>
                    <a:lnTo>
                      <a:pt x="339" y="590"/>
                    </a:lnTo>
                    <a:lnTo>
                      <a:pt x="339" y="590"/>
                    </a:lnTo>
                    <a:lnTo>
                      <a:pt x="339" y="588"/>
                    </a:lnTo>
                    <a:lnTo>
                      <a:pt x="339" y="590"/>
                    </a:lnTo>
                    <a:close/>
                    <a:moveTo>
                      <a:pt x="328" y="597"/>
                    </a:moveTo>
                    <a:lnTo>
                      <a:pt x="328" y="597"/>
                    </a:lnTo>
                    <a:lnTo>
                      <a:pt x="328" y="597"/>
                    </a:lnTo>
                    <a:lnTo>
                      <a:pt x="328" y="597"/>
                    </a:lnTo>
                    <a:close/>
                    <a:moveTo>
                      <a:pt x="337" y="629"/>
                    </a:moveTo>
                    <a:lnTo>
                      <a:pt x="337" y="628"/>
                    </a:lnTo>
                    <a:lnTo>
                      <a:pt x="337" y="628"/>
                    </a:lnTo>
                    <a:lnTo>
                      <a:pt x="339" y="629"/>
                    </a:lnTo>
                    <a:lnTo>
                      <a:pt x="337" y="629"/>
                    </a:lnTo>
                    <a:close/>
                    <a:moveTo>
                      <a:pt x="554" y="899"/>
                    </a:moveTo>
                    <a:lnTo>
                      <a:pt x="554" y="899"/>
                    </a:lnTo>
                    <a:lnTo>
                      <a:pt x="553" y="897"/>
                    </a:lnTo>
                    <a:lnTo>
                      <a:pt x="554" y="899"/>
                    </a:lnTo>
                    <a:close/>
                    <a:moveTo>
                      <a:pt x="562" y="933"/>
                    </a:moveTo>
                    <a:lnTo>
                      <a:pt x="562" y="932"/>
                    </a:lnTo>
                    <a:lnTo>
                      <a:pt x="562" y="933"/>
                    </a:lnTo>
                    <a:lnTo>
                      <a:pt x="562" y="933"/>
                    </a:lnTo>
                    <a:lnTo>
                      <a:pt x="562" y="933"/>
                    </a:lnTo>
                    <a:close/>
                    <a:moveTo>
                      <a:pt x="562" y="919"/>
                    </a:move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24"/>
                    </a:lnTo>
                    <a:lnTo>
                      <a:pt x="562" y="919"/>
                    </a:lnTo>
                    <a:close/>
                    <a:moveTo>
                      <a:pt x="513" y="960"/>
                    </a:moveTo>
                    <a:lnTo>
                      <a:pt x="514" y="959"/>
                    </a:lnTo>
                    <a:lnTo>
                      <a:pt x="514" y="960"/>
                    </a:lnTo>
                    <a:lnTo>
                      <a:pt x="514" y="960"/>
                    </a:lnTo>
                    <a:lnTo>
                      <a:pt x="513" y="960"/>
                    </a:lnTo>
                    <a:close/>
                    <a:moveTo>
                      <a:pt x="496" y="705"/>
                    </a:moveTo>
                    <a:lnTo>
                      <a:pt x="498" y="704"/>
                    </a:lnTo>
                    <a:lnTo>
                      <a:pt x="498" y="702"/>
                    </a:lnTo>
                    <a:lnTo>
                      <a:pt x="498" y="704"/>
                    </a:lnTo>
                    <a:lnTo>
                      <a:pt x="496" y="705"/>
                    </a:lnTo>
                    <a:close/>
                    <a:moveTo>
                      <a:pt x="498" y="714"/>
                    </a:moveTo>
                    <a:lnTo>
                      <a:pt x="498" y="713"/>
                    </a:lnTo>
                    <a:lnTo>
                      <a:pt x="498" y="714"/>
                    </a:lnTo>
                    <a:lnTo>
                      <a:pt x="498" y="714"/>
                    </a:lnTo>
                    <a:close/>
                    <a:moveTo>
                      <a:pt x="489" y="1000"/>
                    </a:moveTo>
                    <a:lnTo>
                      <a:pt x="489" y="1002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9" y="1002"/>
                    </a:lnTo>
                    <a:lnTo>
                      <a:pt x="489" y="1000"/>
                    </a:lnTo>
                    <a:close/>
                    <a:moveTo>
                      <a:pt x="587" y="971"/>
                    </a:moveTo>
                    <a:lnTo>
                      <a:pt x="585" y="971"/>
                    </a:lnTo>
                    <a:lnTo>
                      <a:pt x="587" y="971"/>
                    </a:lnTo>
                    <a:lnTo>
                      <a:pt x="587" y="971"/>
                    </a:lnTo>
                    <a:lnTo>
                      <a:pt x="587" y="971"/>
                    </a:lnTo>
                    <a:close/>
                    <a:moveTo>
                      <a:pt x="578" y="1035"/>
                    </a:moveTo>
                    <a:lnTo>
                      <a:pt x="578" y="1035"/>
                    </a:lnTo>
                    <a:lnTo>
                      <a:pt x="578" y="1036"/>
                    </a:lnTo>
                    <a:lnTo>
                      <a:pt x="578" y="1035"/>
                    </a:lnTo>
                    <a:close/>
                    <a:moveTo>
                      <a:pt x="520" y="695"/>
                    </a:moveTo>
                    <a:lnTo>
                      <a:pt x="522" y="695"/>
                    </a:lnTo>
                    <a:lnTo>
                      <a:pt x="520" y="695"/>
                    </a:lnTo>
                    <a:lnTo>
                      <a:pt x="518" y="696"/>
                    </a:lnTo>
                    <a:lnTo>
                      <a:pt x="520" y="695"/>
                    </a:lnTo>
                    <a:close/>
                    <a:moveTo>
                      <a:pt x="493" y="695"/>
                    </a:moveTo>
                    <a:lnTo>
                      <a:pt x="495" y="696"/>
                    </a:lnTo>
                    <a:lnTo>
                      <a:pt x="495" y="698"/>
                    </a:lnTo>
                    <a:lnTo>
                      <a:pt x="493" y="696"/>
                    </a:lnTo>
                    <a:lnTo>
                      <a:pt x="493" y="695"/>
                    </a:lnTo>
                    <a:close/>
                    <a:moveTo>
                      <a:pt x="366" y="778"/>
                    </a:moveTo>
                    <a:lnTo>
                      <a:pt x="366" y="778"/>
                    </a:lnTo>
                    <a:lnTo>
                      <a:pt x="366" y="778"/>
                    </a:lnTo>
                    <a:lnTo>
                      <a:pt x="364" y="778"/>
                    </a:lnTo>
                    <a:lnTo>
                      <a:pt x="366" y="778"/>
                    </a:lnTo>
                    <a:close/>
                    <a:moveTo>
                      <a:pt x="511" y="1176"/>
                    </a:moveTo>
                    <a:lnTo>
                      <a:pt x="511" y="1176"/>
                    </a:lnTo>
                    <a:lnTo>
                      <a:pt x="513" y="1176"/>
                    </a:lnTo>
                    <a:lnTo>
                      <a:pt x="511" y="1176"/>
                    </a:lnTo>
                    <a:lnTo>
                      <a:pt x="511" y="1176"/>
                    </a:lnTo>
                    <a:close/>
                    <a:moveTo>
                      <a:pt x="594" y="1042"/>
                    </a:moveTo>
                    <a:lnTo>
                      <a:pt x="594" y="1040"/>
                    </a:lnTo>
                    <a:lnTo>
                      <a:pt x="596" y="1040"/>
                    </a:lnTo>
                    <a:lnTo>
                      <a:pt x="594" y="10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220">
                <a:extLst>
                  <a:ext uri="{FF2B5EF4-FFF2-40B4-BE49-F238E27FC236}">
                    <a16:creationId xmlns:a16="http://schemas.microsoft.com/office/drawing/2014/main" id="{C8BB14C2-0BE1-4E27-BF2E-928EEF63F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216" y="4615465"/>
                <a:ext cx="24504" cy="38333"/>
              </a:xfrm>
              <a:custGeom>
                <a:avLst/>
                <a:gdLst>
                  <a:gd name="T0" fmla="*/ 7 w 9"/>
                  <a:gd name="T1" fmla="*/ 17 h 17"/>
                  <a:gd name="T2" fmla="*/ 7 w 9"/>
                  <a:gd name="T3" fmla="*/ 15 h 17"/>
                  <a:gd name="T4" fmla="*/ 9 w 9"/>
                  <a:gd name="T5" fmla="*/ 15 h 17"/>
                  <a:gd name="T6" fmla="*/ 7 w 9"/>
                  <a:gd name="T7" fmla="*/ 15 h 17"/>
                  <a:gd name="T8" fmla="*/ 7 w 9"/>
                  <a:gd name="T9" fmla="*/ 13 h 17"/>
                  <a:gd name="T10" fmla="*/ 7 w 9"/>
                  <a:gd name="T11" fmla="*/ 11 h 17"/>
                  <a:gd name="T12" fmla="*/ 7 w 9"/>
                  <a:gd name="T13" fmla="*/ 11 h 17"/>
                  <a:gd name="T14" fmla="*/ 7 w 9"/>
                  <a:gd name="T15" fmla="*/ 11 h 17"/>
                  <a:gd name="T16" fmla="*/ 5 w 9"/>
                  <a:gd name="T17" fmla="*/ 11 h 17"/>
                  <a:gd name="T18" fmla="*/ 5 w 9"/>
                  <a:gd name="T19" fmla="*/ 10 h 17"/>
                  <a:gd name="T20" fmla="*/ 5 w 9"/>
                  <a:gd name="T21" fmla="*/ 10 h 17"/>
                  <a:gd name="T22" fmla="*/ 5 w 9"/>
                  <a:gd name="T23" fmla="*/ 10 h 17"/>
                  <a:gd name="T24" fmla="*/ 5 w 9"/>
                  <a:gd name="T25" fmla="*/ 10 h 17"/>
                  <a:gd name="T26" fmla="*/ 5 w 9"/>
                  <a:gd name="T27" fmla="*/ 8 h 17"/>
                  <a:gd name="T28" fmla="*/ 7 w 9"/>
                  <a:gd name="T29" fmla="*/ 8 h 17"/>
                  <a:gd name="T30" fmla="*/ 7 w 9"/>
                  <a:gd name="T31" fmla="*/ 6 h 17"/>
                  <a:gd name="T32" fmla="*/ 5 w 9"/>
                  <a:gd name="T33" fmla="*/ 6 h 17"/>
                  <a:gd name="T34" fmla="*/ 5 w 9"/>
                  <a:gd name="T35" fmla="*/ 4 h 17"/>
                  <a:gd name="T36" fmla="*/ 3 w 9"/>
                  <a:gd name="T37" fmla="*/ 2 h 17"/>
                  <a:gd name="T38" fmla="*/ 3 w 9"/>
                  <a:gd name="T39" fmla="*/ 2 h 17"/>
                  <a:gd name="T40" fmla="*/ 1 w 9"/>
                  <a:gd name="T41" fmla="*/ 2 h 17"/>
                  <a:gd name="T42" fmla="*/ 1 w 9"/>
                  <a:gd name="T43" fmla="*/ 0 h 17"/>
                  <a:gd name="T44" fmla="*/ 1 w 9"/>
                  <a:gd name="T45" fmla="*/ 0 h 17"/>
                  <a:gd name="T46" fmla="*/ 0 w 9"/>
                  <a:gd name="T47" fmla="*/ 2 h 17"/>
                  <a:gd name="T48" fmla="*/ 0 w 9"/>
                  <a:gd name="T49" fmla="*/ 2 h 17"/>
                  <a:gd name="T50" fmla="*/ 0 w 9"/>
                  <a:gd name="T51" fmla="*/ 4 h 17"/>
                  <a:gd name="T52" fmla="*/ 0 w 9"/>
                  <a:gd name="T53" fmla="*/ 4 h 17"/>
                  <a:gd name="T54" fmla="*/ 0 w 9"/>
                  <a:gd name="T55" fmla="*/ 6 h 17"/>
                  <a:gd name="T56" fmla="*/ 1 w 9"/>
                  <a:gd name="T57" fmla="*/ 10 h 17"/>
                  <a:gd name="T58" fmla="*/ 3 w 9"/>
                  <a:gd name="T59" fmla="*/ 15 h 17"/>
                  <a:gd name="T60" fmla="*/ 1 w 9"/>
                  <a:gd name="T61" fmla="*/ 15 h 17"/>
                  <a:gd name="T62" fmla="*/ 3 w 9"/>
                  <a:gd name="T63" fmla="*/ 17 h 17"/>
                  <a:gd name="T64" fmla="*/ 7 w 9"/>
                  <a:gd name="T65" fmla="*/ 17 h 17"/>
                  <a:gd name="T66" fmla="*/ 7 w 9"/>
                  <a:gd name="T67" fmla="*/ 17 h 17"/>
                  <a:gd name="T68" fmla="*/ 7 w 9"/>
                  <a:gd name="T6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7" y="17"/>
                    </a:moveTo>
                    <a:lnTo>
                      <a:pt x="7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221">
                <a:extLst>
                  <a:ext uri="{FF2B5EF4-FFF2-40B4-BE49-F238E27FC236}">
                    <a16:creationId xmlns:a16="http://schemas.microsoft.com/office/drawing/2014/main" id="{8DDEF340-D051-48AF-BE1A-908E5AE2E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334" y="4674092"/>
                <a:ext cx="13613" cy="15784"/>
              </a:xfrm>
              <a:custGeom>
                <a:avLst/>
                <a:gdLst>
                  <a:gd name="T0" fmla="*/ 0 w 5"/>
                  <a:gd name="T1" fmla="*/ 2 h 7"/>
                  <a:gd name="T2" fmla="*/ 0 w 5"/>
                  <a:gd name="T3" fmla="*/ 3 h 7"/>
                  <a:gd name="T4" fmla="*/ 0 w 5"/>
                  <a:gd name="T5" fmla="*/ 3 h 7"/>
                  <a:gd name="T6" fmla="*/ 2 w 5"/>
                  <a:gd name="T7" fmla="*/ 5 h 7"/>
                  <a:gd name="T8" fmla="*/ 2 w 5"/>
                  <a:gd name="T9" fmla="*/ 7 h 7"/>
                  <a:gd name="T10" fmla="*/ 4 w 5"/>
                  <a:gd name="T11" fmla="*/ 7 h 7"/>
                  <a:gd name="T12" fmla="*/ 4 w 5"/>
                  <a:gd name="T13" fmla="*/ 5 h 7"/>
                  <a:gd name="T14" fmla="*/ 5 w 5"/>
                  <a:gd name="T15" fmla="*/ 5 h 7"/>
                  <a:gd name="T16" fmla="*/ 5 w 5"/>
                  <a:gd name="T17" fmla="*/ 3 h 7"/>
                  <a:gd name="T18" fmla="*/ 5 w 5"/>
                  <a:gd name="T19" fmla="*/ 2 h 7"/>
                  <a:gd name="T20" fmla="*/ 4 w 5"/>
                  <a:gd name="T21" fmla="*/ 2 h 7"/>
                  <a:gd name="T22" fmla="*/ 4 w 5"/>
                  <a:gd name="T23" fmla="*/ 2 h 7"/>
                  <a:gd name="T24" fmla="*/ 2 w 5"/>
                  <a:gd name="T25" fmla="*/ 2 h 7"/>
                  <a:gd name="T26" fmla="*/ 2 w 5"/>
                  <a:gd name="T27" fmla="*/ 0 h 7"/>
                  <a:gd name="T28" fmla="*/ 0 w 5"/>
                  <a:gd name="T2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222">
                <a:extLst>
                  <a:ext uri="{FF2B5EF4-FFF2-40B4-BE49-F238E27FC236}">
                    <a16:creationId xmlns:a16="http://schemas.microsoft.com/office/drawing/2014/main" id="{A8DC3087-309A-4899-95CD-CD1B8076B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21" y="4680857"/>
                <a:ext cx="2723" cy="4510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223">
                <a:extLst>
                  <a:ext uri="{FF2B5EF4-FFF2-40B4-BE49-F238E27FC236}">
                    <a16:creationId xmlns:a16="http://schemas.microsoft.com/office/drawing/2014/main" id="{D34D8DB2-81B7-4942-9C5D-0D15E5D74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21" y="4689877"/>
                <a:ext cx="8168" cy="0"/>
              </a:xfrm>
              <a:custGeom>
                <a:avLst/>
                <a:gdLst>
                  <a:gd name="T0" fmla="*/ 1 w 3"/>
                  <a:gd name="T1" fmla="*/ 0 w 3"/>
                  <a:gd name="T2" fmla="*/ 0 w 3"/>
                  <a:gd name="T3" fmla="*/ 1 w 3"/>
                  <a:gd name="T4" fmla="*/ 3 w 3"/>
                  <a:gd name="T5" fmla="*/ 1 w 3"/>
                  <a:gd name="T6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224">
                <a:extLst>
                  <a:ext uri="{FF2B5EF4-FFF2-40B4-BE49-F238E27FC236}">
                    <a16:creationId xmlns:a16="http://schemas.microsoft.com/office/drawing/2014/main" id="{BD556277-A5AA-4EC2-BA07-43569E978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443" y="4689877"/>
                <a:ext cx="10891" cy="4510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2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225">
                <a:extLst>
                  <a:ext uri="{FF2B5EF4-FFF2-40B4-BE49-F238E27FC236}">
                    <a16:creationId xmlns:a16="http://schemas.microsoft.com/office/drawing/2014/main" id="{F731B4FA-8F1A-4EDA-BA1C-F0AA3843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889" y="4694386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226">
                <a:extLst>
                  <a:ext uri="{FF2B5EF4-FFF2-40B4-BE49-F238E27FC236}">
                    <a16:creationId xmlns:a16="http://schemas.microsoft.com/office/drawing/2014/main" id="{66B27AFA-C812-4ACF-830C-116D6219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4705661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227">
                <a:extLst>
                  <a:ext uri="{FF2B5EF4-FFF2-40B4-BE49-F238E27FC236}">
                    <a16:creationId xmlns:a16="http://schemas.microsoft.com/office/drawing/2014/main" id="{EF002866-A3AB-4587-A937-0E1B485F3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225" y="4746249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228">
                <a:extLst>
                  <a:ext uri="{FF2B5EF4-FFF2-40B4-BE49-F238E27FC236}">
                    <a16:creationId xmlns:a16="http://schemas.microsoft.com/office/drawing/2014/main" id="{99C1DD94-7A64-46D6-9DA2-272197345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889" y="4750759"/>
                <a:ext cx="10891" cy="0"/>
              </a:xfrm>
              <a:custGeom>
                <a:avLst/>
                <a:gdLst>
                  <a:gd name="T0" fmla="*/ 2 w 4"/>
                  <a:gd name="T1" fmla="*/ 4 w 4"/>
                  <a:gd name="T2" fmla="*/ 2 w 4"/>
                  <a:gd name="T3" fmla="*/ 2 w 4"/>
                  <a:gd name="T4" fmla="*/ 0 w 4"/>
                  <a:gd name="T5" fmla="*/ 0 w 4"/>
                  <a:gd name="T6" fmla="*/ 2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229">
                <a:extLst>
                  <a:ext uri="{FF2B5EF4-FFF2-40B4-BE49-F238E27FC236}">
                    <a16:creationId xmlns:a16="http://schemas.microsoft.com/office/drawing/2014/main" id="{A40C3179-6C15-45A1-BACE-299BF4135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4759778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230">
                <a:extLst>
                  <a:ext uri="{FF2B5EF4-FFF2-40B4-BE49-F238E27FC236}">
                    <a16:creationId xmlns:a16="http://schemas.microsoft.com/office/drawing/2014/main" id="{0B85F0E0-EDEC-4C0F-BC06-3074FEEB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889" y="4755269"/>
                <a:ext cx="10891" cy="902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2 h 4"/>
                  <a:gd name="T4" fmla="*/ 2 w 4"/>
                  <a:gd name="T5" fmla="*/ 4 h 4"/>
                  <a:gd name="T6" fmla="*/ 4 w 4"/>
                  <a:gd name="T7" fmla="*/ 4 h 4"/>
                  <a:gd name="T8" fmla="*/ 2 w 4"/>
                  <a:gd name="T9" fmla="*/ 0 h 4"/>
                  <a:gd name="T10" fmla="*/ 0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231">
                <a:extLst>
                  <a:ext uri="{FF2B5EF4-FFF2-40B4-BE49-F238E27FC236}">
                    <a16:creationId xmlns:a16="http://schemas.microsoft.com/office/drawing/2014/main" id="{09E11BAA-C2AE-42FF-85FA-519E3AA7B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80" y="4764288"/>
                <a:ext cx="5445" cy="2255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232">
                <a:extLst>
                  <a:ext uri="{FF2B5EF4-FFF2-40B4-BE49-F238E27FC236}">
                    <a16:creationId xmlns:a16="http://schemas.microsoft.com/office/drawing/2014/main" id="{CD161FBF-5A62-4EC9-888D-016EBBA6F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225" y="4764288"/>
                <a:ext cx="8168" cy="2255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  <a:gd name="T8" fmla="*/ 0 w 3"/>
                  <a:gd name="T9" fmla="*/ 0 h 1"/>
                  <a:gd name="T10" fmla="*/ 0 w 3"/>
                  <a:gd name="T11" fmla="*/ 1 h 1"/>
                  <a:gd name="T12" fmla="*/ 1 w 3"/>
                  <a:gd name="T13" fmla="*/ 1 h 1"/>
                  <a:gd name="T14" fmla="*/ 1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233">
                <a:extLst>
                  <a:ext uri="{FF2B5EF4-FFF2-40B4-BE49-F238E27FC236}">
                    <a16:creationId xmlns:a16="http://schemas.microsoft.com/office/drawing/2014/main" id="{0EAAFE17-F640-4BFA-883F-5EFB7E22C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334" y="4766543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234">
                <a:extLst>
                  <a:ext uri="{FF2B5EF4-FFF2-40B4-BE49-F238E27FC236}">
                    <a16:creationId xmlns:a16="http://schemas.microsoft.com/office/drawing/2014/main" id="{C087F0D8-E7BD-452D-BA18-136C5BCD4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948" y="4771053"/>
                <a:ext cx="21782" cy="29314"/>
              </a:xfrm>
              <a:custGeom>
                <a:avLst/>
                <a:gdLst>
                  <a:gd name="T0" fmla="*/ 6 w 8"/>
                  <a:gd name="T1" fmla="*/ 6 h 13"/>
                  <a:gd name="T2" fmla="*/ 4 w 8"/>
                  <a:gd name="T3" fmla="*/ 4 h 13"/>
                  <a:gd name="T4" fmla="*/ 4 w 8"/>
                  <a:gd name="T5" fmla="*/ 2 h 13"/>
                  <a:gd name="T6" fmla="*/ 2 w 8"/>
                  <a:gd name="T7" fmla="*/ 0 h 13"/>
                  <a:gd name="T8" fmla="*/ 2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2 h 13"/>
                  <a:gd name="T18" fmla="*/ 0 w 8"/>
                  <a:gd name="T19" fmla="*/ 2 h 13"/>
                  <a:gd name="T20" fmla="*/ 0 w 8"/>
                  <a:gd name="T21" fmla="*/ 4 h 13"/>
                  <a:gd name="T22" fmla="*/ 0 w 8"/>
                  <a:gd name="T23" fmla="*/ 4 h 13"/>
                  <a:gd name="T24" fmla="*/ 0 w 8"/>
                  <a:gd name="T25" fmla="*/ 4 h 13"/>
                  <a:gd name="T26" fmla="*/ 0 w 8"/>
                  <a:gd name="T27" fmla="*/ 6 h 13"/>
                  <a:gd name="T28" fmla="*/ 2 w 8"/>
                  <a:gd name="T29" fmla="*/ 6 h 13"/>
                  <a:gd name="T30" fmla="*/ 2 w 8"/>
                  <a:gd name="T31" fmla="*/ 6 h 13"/>
                  <a:gd name="T32" fmla="*/ 2 w 8"/>
                  <a:gd name="T33" fmla="*/ 6 h 13"/>
                  <a:gd name="T34" fmla="*/ 0 w 8"/>
                  <a:gd name="T35" fmla="*/ 6 h 13"/>
                  <a:gd name="T36" fmla="*/ 2 w 8"/>
                  <a:gd name="T37" fmla="*/ 7 h 13"/>
                  <a:gd name="T38" fmla="*/ 4 w 8"/>
                  <a:gd name="T39" fmla="*/ 7 h 13"/>
                  <a:gd name="T40" fmla="*/ 4 w 8"/>
                  <a:gd name="T41" fmla="*/ 9 h 13"/>
                  <a:gd name="T42" fmla="*/ 4 w 8"/>
                  <a:gd name="T43" fmla="*/ 9 h 13"/>
                  <a:gd name="T44" fmla="*/ 6 w 8"/>
                  <a:gd name="T45" fmla="*/ 11 h 13"/>
                  <a:gd name="T46" fmla="*/ 8 w 8"/>
                  <a:gd name="T47" fmla="*/ 13 h 13"/>
                  <a:gd name="T48" fmla="*/ 8 w 8"/>
                  <a:gd name="T49" fmla="*/ 13 h 13"/>
                  <a:gd name="T50" fmla="*/ 8 w 8"/>
                  <a:gd name="T51" fmla="*/ 11 h 13"/>
                  <a:gd name="T52" fmla="*/ 8 w 8"/>
                  <a:gd name="T53" fmla="*/ 11 h 13"/>
                  <a:gd name="T54" fmla="*/ 6 w 8"/>
                  <a:gd name="T5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13">
                    <a:moveTo>
                      <a:pt x="6" y="6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235">
                <a:extLst>
                  <a:ext uri="{FF2B5EF4-FFF2-40B4-BE49-F238E27FC236}">
                    <a16:creationId xmlns:a16="http://schemas.microsoft.com/office/drawing/2014/main" id="{23213D74-3928-4168-9FC6-B4E817BFC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948" y="4791347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236">
                <a:extLst>
                  <a:ext uri="{FF2B5EF4-FFF2-40B4-BE49-F238E27FC236}">
                    <a16:creationId xmlns:a16="http://schemas.microsoft.com/office/drawing/2014/main" id="{0B9C8DF1-7787-43FF-A832-2F921CEB2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838" y="4804876"/>
                <a:ext cx="10891" cy="4510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4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237">
                <a:extLst>
                  <a:ext uri="{FF2B5EF4-FFF2-40B4-BE49-F238E27FC236}">
                    <a16:creationId xmlns:a16="http://schemas.microsoft.com/office/drawing/2014/main" id="{62AAB50A-FA78-4737-BCC9-D40B9BF07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452" y="4809386"/>
                <a:ext cx="16336" cy="6765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4 w 6"/>
                  <a:gd name="T5" fmla="*/ 1 h 3"/>
                  <a:gd name="T6" fmla="*/ 2 w 6"/>
                  <a:gd name="T7" fmla="*/ 1 h 3"/>
                  <a:gd name="T8" fmla="*/ 2 w 6"/>
                  <a:gd name="T9" fmla="*/ 0 h 3"/>
                  <a:gd name="T10" fmla="*/ 0 w 6"/>
                  <a:gd name="T11" fmla="*/ 0 h 3"/>
                  <a:gd name="T12" fmla="*/ 2 w 6"/>
                  <a:gd name="T13" fmla="*/ 1 h 3"/>
                  <a:gd name="T14" fmla="*/ 2 w 6"/>
                  <a:gd name="T15" fmla="*/ 3 h 3"/>
                  <a:gd name="T16" fmla="*/ 2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238">
                <a:extLst>
                  <a:ext uri="{FF2B5EF4-FFF2-40B4-BE49-F238E27FC236}">
                    <a16:creationId xmlns:a16="http://schemas.microsoft.com/office/drawing/2014/main" id="{8309286E-1507-414A-97C4-CFA1BB233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452" y="4816151"/>
                <a:ext cx="10891" cy="9020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239">
                <a:extLst>
                  <a:ext uri="{FF2B5EF4-FFF2-40B4-BE49-F238E27FC236}">
                    <a16:creationId xmlns:a16="http://schemas.microsoft.com/office/drawing/2014/main" id="{0CF3535E-F949-4602-9433-746325BA2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897" y="4825170"/>
                <a:ext cx="5445" cy="6765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0 h 3"/>
                  <a:gd name="T4" fmla="*/ 2 w 2"/>
                  <a:gd name="T5" fmla="*/ 0 h 3"/>
                  <a:gd name="T6" fmla="*/ 0 w 2"/>
                  <a:gd name="T7" fmla="*/ 2 h 3"/>
                  <a:gd name="T8" fmla="*/ 0 w 2"/>
                  <a:gd name="T9" fmla="*/ 3 h 3"/>
                  <a:gd name="T10" fmla="*/ 2 w 2"/>
                  <a:gd name="T11" fmla="*/ 3 h 3"/>
                  <a:gd name="T12" fmla="*/ 2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240">
                <a:extLst>
                  <a:ext uri="{FF2B5EF4-FFF2-40B4-BE49-F238E27FC236}">
                    <a16:creationId xmlns:a16="http://schemas.microsoft.com/office/drawing/2014/main" id="{AC7FA037-05D5-44C4-9CFC-557F298AD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343" y="4836445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241">
                <a:extLst>
                  <a:ext uri="{FF2B5EF4-FFF2-40B4-BE49-F238E27FC236}">
                    <a16:creationId xmlns:a16="http://schemas.microsoft.com/office/drawing/2014/main" id="{D0ED3650-8D95-4884-812D-B4F1F83EC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233" y="4831935"/>
                <a:ext cx="8168" cy="9020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2 h 4"/>
                  <a:gd name="T4" fmla="*/ 2 w 3"/>
                  <a:gd name="T5" fmla="*/ 0 h 4"/>
                  <a:gd name="T6" fmla="*/ 0 w 3"/>
                  <a:gd name="T7" fmla="*/ 0 h 4"/>
                  <a:gd name="T8" fmla="*/ 2 w 3"/>
                  <a:gd name="T9" fmla="*/ 2 h 4"/>
                  <a:gd name="T10" fmla="*/ 2 w 3"/>
                  <a:gd name="T11" fmla="*/ 2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242">
                <a:extLst>
                  <a:ext uri="{FF2B5EF4-FFF2-40B4-BE49-F238E27FC236}">
                    <a16:creationId xmlns:a16="http://schemas.microsoft.com/office/drawing/2014/main" id="{39B20C24-6444-454E-989A-40AC1AF27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679" y="4831935"/>
                <a:ext cx="8168" cy="4510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Rectangle 243">
                <a:extLst>
                  <a:ext uri="{FF2B5EF4-FFF2-40B4-BE49-F238E27FC236}">
                    <a16:creationId xmlns:a16="http://schemas.microsoft.com/office/drawing/2014/main" id="{2E4C23D4-31E4-40F8-ABB7-A8270B7AF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6679" y="4829680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244">
                <a:extLst>
                  <a:ext uri="{FF2B5EF4-FFF2-40B4-BE49-F238E27FC236}">
                    <a16:creationId xmlns:a16="http://schemas.microsoft.com/office/drawing/2014/main" id="{21504D44-8126-4F97-9635-98F8D313D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292" y="4840955"/>
                <a:ext cx="43563" cy="31569"/>
              </a:xfrm>
              <a:custGeom>
                <a:avLst/>
                <a:gdLst>
                  <a:gd name="T0" fmla="*/ 4 w 16"/>
                  <a:gd name="T1" fmla="*/ 2 h 14"/>
                  <a:gd name="T2" fmla="*/ 2 w 16"/>
                  <a:gd name="T3" fmla="*/ 2 h 14"/>
                  <a:gd name="T4" fmla="*/ 0 w 16"/>
                  <a:gd name="T5" fmla="*/ 2 h 14"/>
                  <a:gd name="T6" fmla="*/ 2 w 16"/>
                  <a:gd name="T7" fmla="*/ 4 h 14"/>
                  <a:gd name="T8" fmla="*/ 2 w 16"/>
                  <a:gd name="T9" fmla="*/ 7 h 14"/>
                  <a:gd name="T10" fmla="*/ 2 w 16"/>
                  <a:gd name="T11" fmla="*/ 7 h 14"/>
                  <a:gd name="T12" fmla="*/ 4 w 16"/>
                  <a:gd name="T13" fmla="*/ 7 h 14"/>
                  <a:gd name="T14" fmla="*/ 4 w 16"/>
                  <a:gd name="T15" fmla="*/ 9 h 14"/>
                  <a:gd name="T16" fmla="*/ 5 w 16"/>
                  <a:gd name="T17" fmla="*/ 11 h 14"/>
                  <a:gd name="T18" fmla="*/ 7 w 16"/>
                  <a:gd name="T19" fmla="*/ 11 h 14"/>
                  <a:gd name="T20" fmla="*/ 7 w 16"/>
                  <a:gd name="T21" fmla="*/ 9 h 14"/>
                  <a:gd name="T22" fmla="*/ 11 w 16"/>
                  <a:gd name="T23" fmla="*/ 11 h 14"/>
                  <a:gd name="T24" fmla="*/ 11 w 16"/>
                  <a:gd name="T25" fmla="*/ 13 h 14"/>
                  <a:gd name="T26" fmla="*/ 7 w 16"/>
                  <a:gd name="T27" fmla="*/ 11 h 14"/>
                  <a:gd name="T28" fmla="*/ 13 w 16"/>
                  <a:gd name="T29" fmla="*/ 14 h 14"/>
                  <a:gd name="T30" fmla="*/ 13 w 16"/>
                  <a:gd name="T31" fmla="*/ 14 h 14"/>
                  <a:gd name="T32" fmla="*/ 13 w 16"/>
                  <a:gd name="T33" fmla="*/ 13 h 14"/>
                  <a:gd name="T34" fmla="*/ 13 w 16"/>
                  <a:gd name="T35" fmla="*/ 11 h 14"/>
                  <a:gd name="T36" fmla="*/ 13 w 16"/>
                  <a:gd name="T37" fmla="*/ 11 h 14"/>
                  <a:gd name="T38" fmla="*/ 13 w 16"/>
                  <a:gd name="T39" fmla="*/ 11 h 14"/>
                  <a:gd name="T40" fmla="*/ 14 w 16"/>
                  <a:gd name="T41" fmla="*/ 11 h 14"/>
                  <a:gd name="T42" fmla="*/ 16 w 16"/>
                  <a:gd name="T43" fmla="*/ 7 h 14"/>
                  <a:gd name="T44" fmla="*/ 14 w 16"/>
                  <a:gd name="T45" fmla="*/ 7 h 14"/>
                  <a:gd name="T46" fmla="*/ 13 w 16"/>
                  <a:gd name="T47" fmla="*/ 7 h 14"/>
                  <a:gd name="T48" fmla="*/ 9 w 16"/>
                  <a:gd name="T49" fmla="*/ 9 h 14"/>
                  <a:gd name="T50" fmla="*/ 7 w 16"/>
                  <a:gd name="T51" fmla="*/ 7 h 14"/>
                  <a:gd name="T52" fmla="*/ 7 w 16"/>
                  <a:gd name="T53" fmla="*/ 5 h 14"/>
                  <a:gd name="T54" fmla="*/ 7 w 16"/>
                  <a:gd name="T55" fmla="*/ 2 h 14"/>
                  <a:gd name="T56" fmla="*/ 5 w 16"/>
                  <a:gd name="T57" fmla="*/ 0 h 14"/>
                  <a:gd name="T58" fmla="*/ 5 w 16"/>
                  <a:gd name="T59" fmla="*/ 2 h 14"/>
                  <a:gd name="T60" fmla="*/ 5 w 16"/>
                  <a:gd name="T61" fmla="*/ 4 h 14"/>
                  <a:gd name="T62" fmla="*/ 5 w 16"/>
                  <a:gd name="T6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4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245">
                <a:extLst>
                  <a:ext uri="{FF2B5EF4-FFF2-40B4-BE49-F238E27FC236}">
                    <a16:creationId xmlns:a16="http://schemas.microsoft.com/office/drawing/2014/main" id="{0FC68410-1477-4903-8816-6DEBD36D9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847" y="4852229"/>
                <a:ext cx="10891" cy="4510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0 w 4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246">
                <a:extLst>
                  <a:ext uri="{FF2B5EF4-FFF2-40B4-BE49-F238E27FC236}">
                    <a16:creationId xmlns:a16="http://schemas.microsoft.com/office/drawing/2014/main" id="{FDB90408-E5F8-47F8-B952-B536CFDD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679" y="4861249"/>
                <a:ext cx="38118" cy="11274"/>
              </a:xfrm>
              <a:custGeom>
                <a:avLst/>
                <a:gdLst>
                  <a:gd name="T0" fmla="*/ 14 w 14"/>
                  <a:gd name="T1" fmla="*/ 5 h 5"/>
                  <a:gd name="T2" fmla="*/ 12 w 14"/>
                  <a:gd name="T3" fmla="*/ 4 h 5"/>
                  <a:gd name="T4" fmla="*/ 12 w 14"/>
                  <a:gd name="T5" fmla="*/ 4 h 5"/>
                  <a:gd name="T6" fmla="*/ 10 w 14"/>
                  <a:gd name="T7" fmla="*/ 4 h 5"/>
                  <a:gd name="T8" fmla="*/ 10 w 14"/>
                  <a:gd name="T9" fmla="*/ 4 h 5"/>
                  <a:gd name="T10" fmla="*/ 10 w 14"/>
                  <a:gd name="T11" fmla="*/ 2 h 5"/>
                  <a:gd name="T12" fmla="*/ 3 w 14"/>
                  <a:gd name="T13" fmla="*/ 0 h 5"/>
                  <a:gd name="T14" fmla="*/ 1 w 14"/>
                  <a:gd name="T15" fmla="*/ 0 h 5"/>
                  <a:gd name="T16" fmla="*/ 0 w 14"/>
                  <a:gd name="T17" fmla="*/ 0 h 5"/>
                  <a:gd name="T18" fmla="*/ 1 w 14"/>
                  <a:gd name="T19" fmla="*/ 2 h 5"/>
                  <a:gd name="T20" fmla="*/ 3 w 14"/>
                  <a:gd name="T21" fmla="*/ 2 h 5"/>
                  <a:gd name="T22" fmla="*/ 7 w 14"/>
                  <a:gd name="T23" fmla="*/ 4 h 5"/>
                  <a:gd name="T24" fmla="*/ 7 w 14"/>
                  <a:gd name="T25" fmla="*/ 4 h 5"/>
                  <a:gd name="T26" fmla="*/ 9 w 14"/>
                  <a:gd name="T27" fmla="*/ 4 h 5"/>
                  <a:gd name="T28" fmla="*/ 7 w 14"/>
                  <a:gd name="T29" fmla="*/ 2 h 5"/>
                  <a:gd name="T30" fmla="*/ 10 w 14"/>
                  <a:gd name="T31" fmla="*/ 4 h 5"/>
                  <a:gd name="T32" fmla="*/ 10 w 14"/>
                  <a:gd name="T33" fmla="*/ 5 h 5"/>
                  <a:gd name="T34" fmla="*/ 12 w 14"/>
                  <a:gd name="T35" fmla="*/ 5 h 5"/>
                  <a:gd name="T36" fmla="*/ 14 w 14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5">
                    <a:moveTo>
                      <a:pt x="14" y="5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247">
                <a:extLst>
                  <a:ext uri="{FF2B5EF4-FFF2-40B4-BE49-F238E27FC236}">
                    <a16:creationId xmlns:a16="http://schemas.microsoft.com/office/drawing/2014/main" id="{60A802CC-F5FF-4556-B754-CE15950D3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4836445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0 h 4"/>
                  <a:gd name="T20" fmla="*/ 0 w 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248">
                <a:extLst>
                  <a:ext uri="{FF2B5EF4-FFF2-40B4-BE49-F238E27FC236}">
                    <a16:creationId xmlns:a16="http://schemas.microsoft.com/office/drawing/2014/main" id="{5639CBC8-188F-41D6-9C8C-8D62F6F3A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906" y="4872523"/>
                <a:ext cx="29950" cy="18039"/>
              </a:xfrm>
              <a:custGeom>
                <a:avLst/>
                <a:gdLst>
                  <a:gd name="T0" fmla="*/ 11 w 11"/>
                  <a:gd name="T1" fmla="*/ 4 h 8"/>
                  <a:gd name="T2" fmla="*/ 11 w 11"/>
                  <a:gd name="T3" fmla="*/ 2 h 8"/>
                  <a:gd name="T4" fmla="*/ 9 w 11"/>
                  <a:gd name="T5" fmla="*/ 2 h 8"/>
                  <a:gd name="T6" fmla="*/ 9 w 11"/>
                  <a:gd name="T7" fmla="*/ 2 h 8"/>
                  <a:gd name="T8" fmla="*/ 8 w 11"/>
                  <a:gd name="T9" fmla="*/ 2 h 8"/>
                  <a:gd name="T10" fmla="*/ 8 w 11"/>
                  <a:gd name="T11" fmla="*/ 2 h 8"/>
                  <a:gd name="T12" fmla="*/ 8 w 11"/>
                  <a:gd name="T13" fmla="*/ 2 h 8"/>
                  <a:gd name="T14" fmla="*/ 6 w 11"/>
                  <a:gd name="T15" fmla="*/ 0 h 8"/>
                  <a:gd name="T16" fmla="*/ 6 w 11"/>
                  <a:gd name="T17" fmla="*/ 0 h 8"/>
                  <a:gd name="T18" fmla="*/ 4 w 11"/>
                  <a:gd name="T19" fmla="*/ 0 h 8"/>
                  <a:gd name="T20" fmla="*/ 4 w 11"/>
                  <a:gd name="T21" fmla="*/ 0 h 8"/>
                  <a:gd name="T22" fmla="*/ 4 w 11"/>
                  <a:gd name="T23" fmla="*/ 0 h 8"/>
                  <a:gd name="T24" fmla="*/ 4 w 11"/>
                  <a:gd name="T25" fmla="*/ 0 h 8"/>
                  <a:gd name="T26" fmla="*/ 4 w 11"/>
                  <a:gd name="T27" fmla="*/ 0 h 8"/>
                  <a:gd name="T28" fmla="*/ 2 w 11"/>
                  <a:gd name="T29" fmla="*/ 0 h 8"/>
                  <a:gd name="T30" fmla="*/ 2 w 11"/>
                  <a:gd name="T31" fmla="*/ 0 h 8"/>
                  <a:gd name="T32" fmla="*/ 2 w 11"/>
                  <a:gd name="T33" fmla="*/ 0 h 8"/>
                  <a:gd name="T34" fmla="*/ 0 w 11"/>
                  <a:gd name="T35" fmla="*/ 0 h 8"/>
                  <a:gd name="T36" fmla="*/ 0 w 11"/>
                  <a:gd name="T37" fmla="*/ 0 h 8"/>
                  <a:gd name="T38" fmla="*/ 0 w 11"/>
                  <a:gd name="T39" fmla="*/ 0 h 8"/>
                  <a:gd name="T40" fmla="*/ 0 w 11"/>
                  <a:gd name="T41" fmla="*/ 0 h 8"/>
                  <a:gd name="T42" fmla="*/ 2 w 11"/>
                  <a:gd name="T43" fmla="*/ 2 h 8"/>
                  <a:gd name="T44" fmla="*/ 2 w 11"/>
                  <a:gd name="T45" fmla="*/ 4 h 8"/>
                  <a:gd name="T46" fmla="*/ 4 w 11"/>
                  <a:gd name="T47" fmla="*/ 4 h 8"/>
                  <a:gd name="T48" fmla="*/ 4 w 11"/>
                  <a:gd name="T49" fmla="*/ 4 h 8"/>
                  <a:gd name="T50" fmla="*/ 6 w 11"/>
                  <a:gd name="T51" fmla="*/ 6 h 8"/>
                  <a:gd name="T52" fmla="*/ 6 w 11"/>
                  <a:gd name="T53" fmla="*/ 6 h 8"/>
                  <a:gd name="T54" fmla="*/ 6 w 11"/>
                  <a:gd name="T55" fmla="*/ 6 h 8"/>
                  <a:gd name="T56" fmla="*/ 8 w 11"/>
                  <a:gd name="T57" fmla="*/ 6 h 8"/>
                  <a:gd name="T58" fmla="*/ 8 w 11"/>
                  <a:gd name="T59" fmla="*/ 6 h 8"/>
                  <a:gd name="T60" fmla="*/ 8 w 11"/>
                  <a:gd name="T61" fmla="*/ 8 h 8"/>
                  <a:gd name="T62" fmla="*/ 9 w 11"/>
                  <a:gd name="T63" fmla="*/ 6 h 8"/>
                  <a:gd name="T64" fmla="*/ 9 w 11"/>
                  <a:gd name="T65" fmla="*/ 8 h 8"/>
                  <a:gd name="T66" fmla="*/ 9 w 11"/>
                  <a:gd name="T67" fmla="*/ 6 h 8"/>
                  <a:gd name="T68" fmla="*/ 9 w 11"/>
                  <a:gd name="T69" fmla="*/ 6 h 8"/>
                  <a:gd name="T70" fmla="*/ 9 w 11"/>
                  <a:gd name="T71" fmla="*/ 6 h 8"/>
                  <a:gd name="T72" fmla="*/ 11 w 11"/>
                  <a:gd name="T73" fmla="*/ 6 h 8"/>
                  <a:gd name="T74" fmla="*/ 11 w 11"/>
                  <a:gd name="T75" fmla="*/ 6 h 8"/>
                  <a:gd name="T76" fmla="*/ 11 w 11"/>
                  <a:gd name="T77" fmla="*/ 6 h 8"/>
                  <a:gd name="T78" fmla="*/ 11 w 11"/>
                  <a:gd name="T79" fmla="*/ 4 h 8"/>
                  <a:gd name="T80" fmla="*/ 11 w 11"/>
                  <a:gd name="T81" fmla="*/ 4 h 8"/>
                  <a:gd name="T82" fmla="*/ 11 w 11"/>
                  <a:gd name="T8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" h="8">
                    <a:moveTo>
                      <a:pt x="11" y="4"/>
                    </a:move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249">
                <a:extLst>
                  <a:ext uri="{FF2B5EF4-FFF2-40B4-BE49-F238E27FC236}">
                    <a16:creationId xmlns:a16="http://schemas.microsoft.com/office/drawing/2014/main" id="{67635F85-73E1-448D-B16B-D5FDECDFB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855" y="4881543"/>
                <a:ext cx="24504" cy="9020"/>
              </a:xfrm>
              <a:custGeom>
                <a:avLst/>
                <a:gdLst>
                  <a:gd name="T0" fmla="*/ 8 w 9"/>
                  <a:gd name="T1" fmla="*/ 4 h 4"/>
                  <a:gd name="T2" fmla="*/ 9 w 9"/>
                  <a:gd name="T3" fmla="*/ 4 h 4"/>
                  <a:gd name="T4" fmla="*/ 9 w 9"/>
                  <a:gd name="T5" fmla="*/ 4 h 4"/>
                  <a:gd name="T6" fmla="*/ 9 w 9"/>
                  <a:gd name="T7" fmla="*/ 4 h 4"/>
                  <a:gd name="T8" fmla="*/ 9 w 9"/>
                  <a:gd name="T9" fmla="*/ 4 h 4"/>
                  <a:gd name="T10" fmla="*/ 9 w 9"/>
                  <a:gd name="T11" fmla="*/ 2 h 4"/>
                  <a:gd name="T12" fmla="*/ 9 w 9"/>
                  <a:gd name="T13" fmla="*/ 2 h 4"/>
                  <a:gd name="T14" fmla="*/ 9 w 9"/>
                  <a:gd name="T15" fmla="*/ 4 h 4"/>
                  <a:gd name="T16" fmla="*/ 8 w 9"/>
                  <a:gd name="T17" fmla="*/ 2 h 4"/>
                  <a:gd name="T18" fmla="*/ 8 w 9"/>
                  <a:gd name="T19" fmla="*/ 2 h 4"/>
                  <a:gd name="T20" fmla="*/ 6 w 9"/>
                  <a:gd name="T21" fmla="*/ 2 h 4"/>
                  <a:gd name="T22" fmla="*/ 6 w 9"/>
                  <a:gd name="T23" fmla="*/ 2 h 4"/>
                  <a:gd name="T24" fmla="*/ 4 w 9"/>
                  <a:gd name="T25" fmla="*/ 2 h 4"/>
                  <a:gd name="T26" fmla="*/ 4 w 9"/>
                  <a:gd name="T27" fmla="*/ 2 h 4"/>
                  <a:gd name="T28" fmla="*/ 4 w 9"/>
                  <a:gd name="T29" fmla="*/ 0 h 4"/>
                  <a:gd name="T30" fmla="*/ 4 w 9"/>
                  <a:gd name="T31" fmla="*/ 0 h 4"/>
                  <a:gd name="T32" fmla="*/ 2 w 9"/>
                  <a:gd name="T33" fmla="*/ 0 h 4"/>
                  <a:gd name="T34" fmla="*/ 2 w 9"/>
                  <a:gd name="T35" fmla="*/ 0 h 4"/>
                  <a:gd name="T36" fmla="*/ 2 w 9"/>
                  <a:gd name="T37" fmla="*/ 0 h 4"/>
                  <a:gd name="T38" fmla="*/ 2 w 9"/>
                  <a:gd name="T39" fmla="*/ 2 h 4"/>
                  <a:gd name="T40" fmla="*/ 0 w 9"/>
                  <a:gd name="T41" fmla="*/ 2 h 4"/>
                  <a:gd name="T42" fmla="*/ 2 w 9"/>
                  <a:gd name="T43" fmla="*/ 2 h 4"/>
                  <a:gd name="T44" fmla="*/ 2 w 9"/>
                  <a:gd name="T45" fmla="*/ 4 h 4"/>
                  <a:gd name="T46" fmla="*/ 4 w 9"/>
                  <a:gd name="T47" fmla="*/ 4 h 4"/>
                  <a:gd name="T48" fmla="*/ 4 w 9"/>
                  <a:gd name="T49" fmla="*/ 4 h 4"/>
                  <a:gd name="T50" fmla="*/ 4 w 9"/>
                  <a:gd name="T51" fmla="*/ 4 h 4"/>
                  <a:gd name="T52" fmla="*/ 6 w 9"/>
                  <a:gd name="T53" fmla="*/ 4 h 4"/>
                  <a:gd name="T54" fmla="*/ 6 w 9"/>
                  <a:gd name="T55" fmla="*/ 4 h 4"/>
                  <a:gd name="T56" fmla="*/ 6 w 9"/>
                  <a:gd name="T57" fmla="*/ 4 h 4"/>
                  <a:gd name="T58" fmla="*/ 8 w 9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250">
                <a:extLst>
                  <a:ext uri="{FF2B5EF4-FFF2-40B4-BE49-F238E27FC236}">
                    <a16:creationId xmlns:a16="http://schemas.microsoft.com/office/drawing/2014/main" id="{0D92EAE4-CA28-4315-978A-9094C7F83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250" y="4890562"/>
                <a:ext cx="544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251">
                <a:extLst>
                  <a:ext uri="{FF2B5EF4-FFF2-40B4-BE49-F238E27FC236}">
                    <a16:creationId xmlns:a16="http://schemas.microsoft.com/office/drawing/2014/main" id="{2A4D221F-B550-4F69-AB42-985D56F9B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359" y="4872523"/>
                <a:ext cx="10891" cy="18039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4 h 8"/>
                  <a:gd name="T4" fmla="*/ 0 w 4"/>
                  <a:gd name="T5" fmla="*/ 6 h 8"/>
                  <a:gd name="T6" fmla="*/ 2 w 4"/>
                  <a:gd name="T7" fmla="*/ 6 h 8"/>
                  <a:gd name="T8" fmla="*/ 4 w 4"/>
                  <a:gd name="T9" fmla="*/ 8 h 8"/>
                  <a:gd name="T10" fmla="*/ 4 w 4"/>
                  <a:gd name="T11" fmla="*/ 8 h 8"/>
                  <a:gd name="T12" fmla="*/ 4 w 4"/>
                  <a:gd name="T13" fmla="*/ 6 h 8"/>
                  <a:gd name="T14" fmla="*/ 2 w 4"/>
                  <a:gd name="T15" fmla="*/ 6 h 8"/>
                  <a:gd name="T16" fmla="*/ 2 w 4"/>
                  <a:gd name="T17" fmla="*/ 4 h 8"/>
                  <a:gd name="T18" fmla="*/ 2 w 4"/>
                  <a:gd name="T19" fmla="*/ 6 h 8"/>
                  <a:gd name="T20" fmla="*/ 4 w 4"/>
                  <a:gd name="T21" fmla="*/ 6 h 8"/>
                  <a:gd name="T22" fmla="*/ 4 w 4"/>
                  <a:gd name="T23" fmla="*/ 6 h 8"/>
                  <a:gd name="T24" fmla="*/ 4 w 4"/>
                  <a:gd name="T25" fmla="*/ 6 h 8"/>
                  <a:gd name="T26" fmla="*/ 4 w 4"/>
                  <a:gd name="T27" fmla="*/ 4 h 8"/>
                  <a:gd name="T28" fmla="*/ 2 w 4"/>
                  <a:gd name="T29" fmla="*/ 2 h 8"/>
                  <a:gd name="T30" fmla="*/ 2 w 4"/>
                  <a:gd name="T31" fmla="*/ 0 h 8"/>
                  <a:gd name="T32" fmla="*/ 0 w 4"/>
                  <a:gd name="T33" fmla="*/ 0 h 8"/>
                  <a:gd name="T34" fmla="*/ 0 w 4"/>
                  <a:gd name="T35" fmla="*/ 2 h 8"/>
                  <a:gd name="T36" fmla="*/ 0 w 4"/>
                  <a:gd name="T37" fmla="*/ 2 h 8"/>
                  <a:gd name="T38" fmla="*/ 2 w 4"/>
                  <a:gd name="T39" fmla="*/ 4 h 8"/>
                  <a:gd name="T40" fmla="*/ 0 w 4"/>
                  <a:gd name="T41" fmla="*/ 4 h 8"/>
                  <a:gd name="T42" fmla="*/ 0 w 4"/>
                  <a:gd name="T4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252">
                <a:extLst>
                  <a:ext uri="{FF2B5EF4-FFF2-40B4-BE49-F238E27FC236}">
                    <a16:creationId xmlns:a16="http://schemas.microsoft.com/office/drawing/2014/main" id="{6527D637-6DF5-4CB8-9D74-D305768CB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250" y="4906347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253">
                <a:extLst>
                  <a:ext uri="{FF2B5EF4-FFF2-40B4-BE49-F238E27FC236}">
                    <a16:creationId xmlns:a16="http://schemas.microsoft.com/office/drawing/2014/main" id="{765C9EBE-41F3-4B99-A48A-CBEF3E54B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141" y="4910856"/>
                <a:ext cx="272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 254">
                <a:extLst>
                  <a:ext uri="{FF2B5EF4-FFF2-40B4-BE49-F238E27FC236}">
                    <a16:creationId xmlns:a16="http://schemas.microsoft.com/office/drawing/2014/main" id="{BE538859-8AF8-4626-9E55-290CA8295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309" y="4901837"/>
                <a:ext cx="16336" cy="4510"/>
              </a:xfrm>
              <a:custGeom>
                <a:avLst/>
                <a:gdLst>
                  <a:gd name="T0" fmla="*/ 2 w 6"/>
                  <a:gd name="T1" fmla="*/ 0 h 2"/>
                  <a:gd name="T2" fmla="*/ 2 w 6"/>
                  <a:gd name="T3" fmla="*/ 0 h 2"/>
                  <a:gd name="T4" fmla="*/ 0 w 6"/>
                  <a:gd name="T5" fmla="*/ 0 h 2"/>
                  <a:gd name="T6" fmla="*/ 0 w 6"/>
                  <a:gd name="T7" fmla="*/ 0 h 2"/>
                  <a:gd name="T8" fmla="*/ 0 w 6"/>
                  <a:gd name="T9" fmla="*/ 2 h 2"/>
                  <a:gd name="T10" fmla="*/ 2 w 6"/>
                  <a:gd name="T11" fmla="*/ 2 h 2"/>
                  <a:gd name="T12" fmla="*/ 2 w 6"/>
                  <a:gd name="T13" fmla="*/ 2 h 2"/>
                  <a:gd name="T14" fmla="*/ 4 w 6"/>
                  <a:gd name="T15" fmla="*/ 2 h 2"/>
                  <a:gd name="T16" fmla="*/ 6 w 6"/>
                  <a:gd name="T17" fmla="*/ 2 h 2"/>
                  <a:gd name="T18" fmla="*/ 6 w 6"/>
                  <a:gd name="T19" fmla="*/ 0 h 2"/>
                  <a:gd name="T20" fmla="*/ 2 w 6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255">
                <a:extLst>
                  <a:ext uri="{FF2B5EF4-FFF2-40B4-BE49-F238E27FC236}">
                    <a16:creationId xmlns:a16="http://schemas.microsoft.com/office/drawing/2014/main" id="{487007D5-C4FA-4494-940B-9CDB7BF0A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309" y="4901837"/>
                <a:ext cx="43563" cy="15784"/>
              </a:xfrm>
              <a:custGeom>
                <a:avLst/>
                <a:gdLst>
                  <a:gd name="T0" fmla="*/ 15 w 16"/>
                  <a:gd name="T1" fmla="*/ 6 h 7"/>
                  <a:gd name="T2" fmla="*/ 15 w 16"/>
                  <a:gd name="T3" fmla="*/ 6 h 7"/>
                  <a:gd name="T4" fmla="*/ 15 w 16"/>
                  <a:gd name="T5" fmla="*/ 6 h 7"/>
                  <a:gd name="T6" fmla="*/ 13 w 16"/>
                  <a:gd name="T7" fmla="*/ 4 h 7"/>
                  <a:gd name="T8" fmla="*/ 11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3 w 16"/>
                  <a:gd name="T15" fmla="*/ 4 h 7"/>
                  <a:gd name="T16" fmla="*/ 9 w 16"/>
                  <a:gd name="T17" fmla="*/ 4 h 7"/>
                  <a:gd name="T18" fmla="*/ 7 w 16"/>
                  <a:gd name="T19" fmla="*/ 2 h 7"/>
                  <a:gd name="T20" fmla="*/ 9 w 16"/>
                  <a:gd name="T21" fmla="*/ 2 h 7"/>
                  <a:gd name="T22" fmla="*/ 11 w 16"/>
                  <a:gd name="T23" fmla="*/ 2 h 7"/>
                  <a:gd name="T24" fmla="*/ 11 w 16"/>
                  <a:gd name="T25" fmla="*/ 2 h 7"/>
                  <a:gd name="T26" fmla="*/ 11 w 16"/>
                  <a:gd name="T27" fmla="*/ 2 h 7"/>
                  <a:gd name="T28" fmla="*/ 9 w 16"/>
                  <a:gd name="T29" fmla="*/ 0 h 7"/>
                  <a:gd name="T30" fmla="*/ 9 w 16"/>
                  <a:gd name="T31" fmla="*/ 0 h 7"/>
                  <a:gd name="T32" fmla="*/ 7 w 16"/>
                  <a:gd name="T33" fmla="*/ 2 h 7"/>
                  <a:gd name="T34" fmla="*/ 6 w 16"/>
                  <a:gd name="T35" fmla="*/ 2 h 7"/>
                  <a:gd name="T36" fmla="*/ 2 w 16"/>
                  <a:gd name="T37" fmla="*/ 2 h 7"/>
                  <a:gd name="T38" fmla="*/ 0 w 16"/>
                  <a:gd name="T39" fmla="*/ 4 h 7"/>
                  <a:gd name="T40" fmla="*/ 0 w 16"/>
                  <a:gd name="T41" fmla="*/ 4 h 7"/>
                  <a:gd name="T42" fmla="*/ 2 w 16"/>
                  <a:gd name="T43" fmla="*/ 4 h 7"/>
                  <a:gd name="T44" fmla="*/ 2 w 16"/>
                  <a:gd name="T45" fmla="*/ 4 h 7"/>
                  <a:gd name="T46" fmla="*/ 4 w 16"/>
                  <a:gd name="T47" fmla="*/ 4 h 7"/>
                  <a:gd name="T48" fmla="*/ 4 w 16"/>
                  <a:gd name="T49" fmla="*/ 4 h 7"/>
                  <a:gd name="T50" fmla="*/ 6 w 16"/>
                  <a:gd name="T51" fmla="*/ 4 h 7"/>
                  <a:gd name="T52" fmla="*/ 4 w 16"/>
                  <a:gd name="T53" fmla="*/ 4 h 7"/>
                  <a:gd name="T54" fmla="*/ 4 w 16"/>
                  <a:gd name="T55" fmla="*/ 6 h 7"/>
                  <a:gd name="T56" fmla="*/ 6 w 16"/>
                  <a:gd name="T57" fmla="*/ 6 h 7"/>
                  <a:gd name="T58" fmla="*/ 6 w 16"/>
                  <a:gd name="T59" fmla="*/ 6 h 7"/>
                  <a:gd name="T60" fmla="*/ 6 w 16"/>
                  <a:gd name="T61" fmla="*/ 6 h 7"/>
                  <a:gd name="T62" fmla="*/ 9 w 16"/>
                  <a:gd name="T63" fmla="*/ 6 h 7"/>
                  <a:gd name="T64" fmla="*/ 6 w 16"/>
                  <a:gd name="T65" fmla="*/ 6 h 7"/>
                  <a:gd name="T66" fmla="*/ 6 w 16"/>
                  <a:gd name="T67" fmla="*/ 4 h 7"/>
                  <a:gd name="T68" fmla="*/ 6 w 16"/>
                  <a:gd name="T69" fmla="*/ 4 h 7"/>
                  <a:gd name="T70" fmla="*/ 7 w 16"/>
                  <a:gd name="T71" fmla="*/ 4 h 7"/>
                  <a:gd name="T72" fmla="*/ 7 w 16"/>
                  <a:gd name="T73" fmla="*/ 4 h 7"/>
                  <a:gd name="T74" fmla="*/ 9 w 16"/>
                  <a:gd name="T75" fmla="*/ 4 h 7"/>
                  <a:gd name="T76" fmla="*/ 9 w 16"/>
                  <a:gd name="T77" fmla="*/ 4 h 7"/>
                  <a:gd name="T78" fmla="*/ 9 w 16"/>
                  <a:gd name="T79" fmla="*/ 6 h 7"/>
                  <a:gd name="T80" fmla="*/ 11 w 16"/>
                  <a:gd name="T81" fmla="*/ 6 h 7"/>
                  <a:gd name="T82" fmla="*/ 13 w 16"/>
                  <a:gd name="T83" fmla="*/ 6 h 7"/>
                  <a:gd name="T84" fmla="*/ 13 w 16"/>
                  <a:gd name="T85" fmla="*/ 6 h 7"/>
                  <a:gd name="T86" fmla="*/ 15 w 16"/>
                  <a:gd name="T87" fmla="*/ 6 h 7"/>
                  <a:gd name="T88" fmla="*/ 15 w 16"/>
                  <a:gd name="T89" fmla="*/ 7 h 7"/>
                  <a:gd name="T90" fmla="*/ 15 w 16"/>
                  <a:gd name="T91" fmla="*/ 7 h 7"/>
                  <a:gd name="T92" fmla="*/ 16 w 16"/>
                  <a:gd name="T93" fmla="*/ 7 h 7"/>
                  <a:gd name="T94" fmla="*/ 16 w 16"/>
                  <a:gd name="T95" fmla="*/ 7 h 7"/>
                  <a:gd name="T96" fmla="*/ 16 w 16"/>
                  <a:gd name="T97" fmla="*/ 7 h 7"/>
                  <a:gd name="T98" fmla="*/ 15 w 16"/>
                  <a:gd name="T9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" h="7">
                    <a:moveTo>
                      <a:pt x="15" y="6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256">
                <a:extLst>
                  <a:ext uri="{FF2B5EF4-FFF2-40B4-BE49-F238E27FC236}">
                    <a16:creationId xmlns:a16="http://schemas.microsoft.com/office/drawing/2014/main" id="{6C55482D-A470-4207-BF3A-38C22D8E1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8259" y="4901837"/>
                <a:ext cx="24504" cy="9020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0 h 4"/>
                  <a:gd name="T4" fmla="*/ 2 w 9"/>
                  <a:gd name="T5" fmla="*/ 2 h 4"/>
                  <a:gd name="T6" fmla="*/ 2 w 9"/>
                  <a:gd name="T7" fmla="*/ 4 h 4"/>
                  <a:gd name="T8" fmla="*/ 5 w 9"/>
                  <a:gd name="T9" fmla="*/ 4 h 4"/>
                  <a:gd name="T10" fmla="*/ 5 w 9"/>
                  <a:gd name="T11" fmla="*/ 4 h 4"/>
                  <a:gd name="T12" fmla="*/ 5 w 9"/>
                  <a:gd name="T13" fmla="*/ 4 h 4"/>
                  <a:gd name="T14" fmla="*/ 5 w 9"/>
                  <a:gd name="T15" fmla="*/ 4 h 4"/>
                  <a:gd name="T16" fmla="*/ 7 w 9"/>
                  <a:gd name="T17" fmla="*/ 4 h 4"/>
                  <a:gd name="T18" fmla="*/ 7 w 9"/>
                  <a:gd name="T19" fmla="*/ 4 h 4"/>
                  <a:gd name="T20" fmla="*/ 9 w 9"/>
                  <a:gd name="T21" fmla="*/ 4 h 4"/>
                  <a:gd name="T22" fmla="*/ 9 w 9"/>
                  <a:gd name="T23" fmla="*/ 4 h 4"/>
                  <a:gd name="T24" fmla="*/ 9 w 9"/>
                  <a:gd name="T25" fmla="*/ 2 h 4"/>
                  <a:gd name="T26" fmla="*/ 9 w 9"/>
                  <a:gd name="T27" fmla="*/ 2 h 4"/>
                  <a:gd name="T28" fmla="*/ 7 w 9"/>
                  <a:gd name="T29" fmla="*/ 0 h 4"/>
                  <a:gd name="T30" fmla="*/ 7 w 9"/>
                  <a:gd name="T31" fmla="*/ 0 h 4"/>
                  <a:gd name="T32" fmla="*/ 5 w 9"/>
                  <a:gd name="T33" fmla="*/ 0 h 4"/>
                  <a:gd name="T34" fmla="*/ 2 w 9"/>
                  <a:gd name="T35" fmla="*/ 0 h 4"/>
                  <a:gd name="T36" fmla="*/ 0 w 9"/>
                  <a:gd name="T37" fmla="*/ 0 h 4"/>
                  <a:gd name="T38" fmla="*/ 0 w 9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257">
                <a:extLst>
                  <a:ext uri="{FF2B5EF4-FFF2-40B4-BE49-F238E27FC236}">
                    <a16:creationId xmlns:a16="http://schemas.microsoft.com/office/drawing/2014/main" id="{2A8748F9-C5EE-40D3-B9C8-38596823C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8208" y="4906347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258">
                <a:extLst>
                  <a:ext uri="{FF2B5EF4-FFF2-40B4-BE49-F238E27FC236}">
                    <a16:creationId xmlns:a16="http://schemas.microsoft.com/office/drawing/2014/main" id="{AAA7AF24-6D42-4C00-97FE-05E468208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317" y="4901837"/>
                <a:ext cx="10891" cy="4510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0 h 2"/>
                  <a:gd name="T12" fmla="*/ 2 w 4"/>
                  <a:gd name="T13" fmla="*/ 0 h 2"/>
                  <a:gd name="T14" fmla="*/ 0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259">
                <a:extLst>
                  <a:ext uri="{FF2B5EF4-FFF2-40B4-BE49-F238E27FC236}">
                    <a16:creationId xmlns:a16="http://schemas.microsoft.com/office/drawing/2014/main" id="{CF215BBA-1BFD-463F-BFB8-12B0B84E3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763" y="4910856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260">
                <a:extLst>
                  <a:ext uri="{FF2B5EF4-FFF2-40B4-BE49-F238E27FC236}">
                    <a16:creationId xmlns:a16="http://schemas.microsoft.com/office/drawing/2014/main" id="{0141D69E-9A26-4277-B82D-90E2E176F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1721" y="4816151"/>
                <a:ext cx="24504" cy="20294"/>
              </a:xfrm>
              <a:custGeom>
                <a:avLst/>
                <a:gdLst>
                  <a:gd name="T0" fmla="*/ 9 w 9"/>
                  <a:gd name="T1" fmla="*/ 2 h 9"/>
                  <a:gd name="T2" fmla="*/ 9 w 9"/>
                  <a:gd name="T3" fmla="*/ 2 h 9"/>
                  <a:gd name="T4" fmla="*/ 9 w 9"/>
                  <a:gd name="T5" fmla="*/ 2 h 9"/>
                  <a:gd name="T6" fmla="*/ 7 w 9"/>
                  <a:gd name="T7" fmla="*/ 2 h 9"/>
                  <a:gd name="T8" fmla="*/ 7 w 9"/>
                  <a:gd name="T9" fmla="*/ 0 h 9"/>
                  <a:gd name="T10" fmla="*/ 7 w 9"/>
                  <a:gd name="T11" fmla="*/ 2 h 9"/>
                  <a:gd name="T12" fmla="*/ 7 w 9"/>
                  <a:gd name="T13" fmla="*/ 2 h 9"/>
                  <a:gd name="T14" fmla="*/ 6 w 9"/>
                  <a:gd name="T15" fmla="*/ 2 h 9"/>
                  <a:gd name="T16" fmla="*/ 4 w 9"/>
                  <a:gd name="T17" fmla="*/ 2 h 9"/>
                  <a:gd name="T18" fmla="*/ 4 w 9"/>
                  <a:gd name="T19" fmla="*/ 2 h 9"/>
                  <a:gd name="T20" fmla="*/ 0 w 9"/>
                  <a:gd name="T21" fmla="*/ 2 h 9"/>
                  <a:gd name="T22" fmla="*/ 0 w 9"/>
                  <a:gd name="T23" fmla="*/ 2 h 9"/>
                  <a:gd name="T24" fmla="*/ 0 w 9"/>
                  <a:gd name="T25" fmla="*/ 2 h 9"/>
                  <a:gd name="T26" fmla="*/ 0 w 9"/>
                  <a:gd name="T27" fmla="*/ 2 h 9"/>
                  <a:gd name="T28" fmla="*/ 0 w 9"/>
                  <a:gd name="T29" fmla="*/ 2 h 9"/>
                  <a:gd name="T30" fmla="*/ 0 w 9"/>
                  <a:gd name="T31" fmla="*/ 2 h 9"/>
                  <a:gd name="T32" fmla="*/ 0 w 9"/>
                  <a:gd name="T33" fmla="*/ 4 h 9"/>
                  <a:gd name="T34" fmla="*/ 2 w 9"/>
                  <a:gd name="T35" fmla="*/ 4 h 9"/>
                  <a:gd name="T36" fmla="*/ 4 w 9"/>
                  <a:gd name="T37" fmla="*/ 4 h 9"/>
                  <a:gd name="T38" fmla="*/ 4 w 9"/>
                  <a:gd name="T39" fmla="*/ 4 h 9"/>
                  <a:gd name="T40" fmla="*/ 4 w 9"/>
                  <a:gd name="T41" fmla="*/ 6 h 9"/>
                  <a:gd name="T42" fmla="*/ 2 w 9"/>
                  <a:gd name="T43" fmla="*/ 6 h 9"/>
                  <a:gd name="T44" fmla="*/ 2 w 9"/>
                  <a:gd name="T45" fmla="*/ 7 h 9"/>
                  <a:gd name="T46" fmla="*/ 2 w 9"/>
                  <a:gd name="T47" fmla="*/ 7 h 9"/>
                  <a:gd name="T48" fmla="*/ 2 w 9"/>
                  <a:gd name="T49" fmla="*/ 7 h 9"/>
                  <a:gd name="T50" fmla="*/ 0 w 9"/>
                  <a:gd name="T51" fmla="*/ 7 h 9"/>
                  <a:gd name="T52" fmla="*/ 0 w 9"/>
                  <a:gd name="T53" fmla="*/ 7 h 9"/>
                  <a:gd name="T54" fmla="*/ 0 w 9"/>
                  <a:gd name="T55" fmla="*/ 7 h 9"/>
                  <a:gd name="T56" fmla="*/ 0 w 9"/>
                  <a:gd name="T57" fmla="*/ 7 h 9"/>
                  <a:gd name="T58" fmla="*/ 0 w 9"/>
                  <a:gd name="T59" fmla="*/ 9 h 9"/>
                  <a:gd name="T60" fmla="*/ 0 w 9"/>
                  <a:gd name="T61" fmla="*/ 9 h 9"/>
                  <a:gd name="T62" fmla="*/ 2 w 9"/>
                  <a:gd name="T63" fmla="*/ 9 h 9"/>
                  <a:gd name="T64" fmla="*/ 2 w 9"/>
                  <a:gd name="T65" fmla="*/ 9 h 9"/>
                  <a:gd name="T66" fmla="*/ 4 w 9"/>
                  <a:gd name="T67" fmla="*/ 9 h 9"/>
                  <a:gd name="T68" fmla="*/ 4 w 9"/>
                  <a:gd name="T69" fmla="*/ 9 h 9"/>
                  <a:gd name="T70" fmla="*/ 4 w 9"/>
                  <a:gd name="T71" fmla="*/ 9 h 9"/>
                  <a:gd name="T72" fmla="*/ 4 w 9"/>
                  <a:gd name="T73" fmla="*/ 7 h 9"/>
                  <a:gd name="T74" fmla="*/ 4 w 9"/>
                  <a:gd name="T75" fmla="*/ 7 h 9"/>
                  <a:gd name="T76" fmla="*/ 6 w 9"/>
                  <a:gd name="T77" fmla="*/ 7 h 9"/>
                  <a:gd name="T78" fmla="*/ 6 w 9"/>
                  <a:gd name="T79" fmla="*/ 7 h 9"/>
                  <a:gd name="T80" fmla="*/ 6 w 9"/>
                  <a:gd name="T81" fmla="*/ 7 h 9"/>
                  <a:gd name="T82" fmla="*/ 7 w 9"/>
                  <a:gd name="T83" fmla="*/ 6 h 9"/>
                  <a:gd name="T84" fmla="*/ 7 w 9"/>
                  <a:gd name="T85" fmla="*/ 6 h 9"/>
                  <a:gd name="T86" fmla="*/ 9 w 9"/>
                  <a:gd name="T87" fmla="*/ 4 h 9"/>
                  <a:gd name="T88" fmla="*/ 9 w 9"/>
                  <a:gd name="T8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" h="9">
                    <a:moveTo>
                      <a:pt x="9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261">
                <a:extLst>
                  <a:ext uri="{FF2B5EF4-FFF2-40B4-BE49-F238E27FC236}">
                    <a16:creationId xmlns:a16="http://schemas.microsoft.com/office/drawing/2014/main" id="{D4B691D7-19D7-4078-9926-81FA79B21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107" y="4825170"/>
                <a:ext cx="13613" cy="6765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2 h 3"/>
                  <a:gd name="T4" fmla="*/ 3 w 5"/>
                  <a:gd name="T5" fmla="*/ 2 h 3"/>
                  <a:gd name="T6" fmla="*/ 3 w 5"/>
                  <a:gd name="T7" fmla="*/ 2 h 3"/>
                  <a:gd name="T8" fmla="*/ 3 w 5"/>
                  <a:gd name="T9" fmla="*/ 2 h 3"/>
                  <a:gd name="T10" fmla="*/ 1 w 5"/>
                  <a:gd name="T11" fmla="*/ 2 h 3"/>
                  <a:gd name="T12" fmla="*/ 1 w 5"/>
                  <a:gd name="T13" fmla="*/ 2 h 3"/>
                  <a:gd name="T14" fmla="*/ 1 w 5"/>
                  <a:gd name="T15" fmla="*/ 2 h 3"/>
                  <a:gd name="T16" fmla="*/ 1 w 5"/>
                  <a:gd name="T17" fmla="*/ 0 h 3"/>
                  <a:gd name="T18" fmla="*/ 0 w 5"/>
                  <a:gd name="T19" fmla="*/ 0 h 3"/>
                  <a:gd name="T20" fmla="*/ 1 w 5"/>
                  <a:gd name="T21" fmla="*/ 2 h 3"/>
                  <a:gd name="T22" fmla="*/ 3 w 5"/>
                  <a:gd name="T23" fmla="*/ 3 h 3"/>
                  <a:gd name="T24" fmla="*/ 3 w 5"/>
                  <a:gd name="T25" fmla="*/ 3 h 3"/>
                  <a:gd name="T26" fmla="*/ 5 w 5"/>
                  <a:gd name="T27" fmla="*/ 3 h 3"/>
                  <a:gd name="T28" fmla="*/ 5 w 5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262">
                <a:extLst>
                  <a:ext uri="{FF2B5EF4-FFF2-40B4-BE49-F238E27FC236}">
                    <a16:creationId xmlns:a16="http://schemas.microsoft.com/office/drawing/2014/main" id="{C02601F7-2F38-445C-8D53-1269C6B0E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780" y="4816151"/>
                <a:ext cx="29950" cy="24804"/>
              </a:xfrm>
              <a:custGeom>
                <a:avLst/>
                <a:gdLst>
                  <a:gd name="T0" fmla="*/ 11 w 11"/>
                  <a:gd name="T1" fmla="*/ 2 h 11"/>
                  <a:gd name="T2" fmla="*/ 11 w 11"/>
                  <a:gd name="T3" fmla="*/ 2 h 11"/>
                  <a:gd name="T4" fmla="*/ 11 w 11"/>
                  <a:gd name="T5" fmla="*/ 2 h 11"/>
                  <a:gd name="T6" fmla="*/ 11 w 11"/>
                  <a:gd name="T7" fmla="*/ 2 h 11"/>
                  <a:gd name="T8" fmla="*/ 9 w 11"/>
                  <a:gd name="T9" fmla="*/ 0 h 11"/>
                  <a:gd name="T10" fmla="*/ 8 w 11"/>
                  <a:gd name="T11" fmla="*/ 2 h 11"/>
                  <a:gd name="T12" fmla="*/ 6 w 11"/>
                  <a:gd name="T13" fmla="*/ 0 h 11"/>
                  <a:gd name="T14" fmla="*/ 4 w 11"/>
                  <a:gd name="T15" fmla="*/ 0 h 11"/>
                  <a:gd name="T16" fmla="*/ 4 w 11"/>
                  <a:gd name="T17" fmla="*/ 0 h 11"/>
                  <a:gd name="T18" fmla="*/ 4 w 11"/>
                  <a:gd name="T19" fmla="*/ 0 h 11"/>
                  <a:gd name="T20" fmla="*/ 4 w 11"/>
                  <a:gd name="T21" fmla="*/ 2 h 11"/>
                  <a:gd name="T22" fmla="*/ 2 w 11"/>
                  <a:gd name="T23" fmla="*/ 2 h 11"/>
                  <a:gd name="T24" fmla="*/ 2 w 11"/>
                  <a:gd name="T25" fmla="*/ 2 h 11"/>
                  <a:gd name="T26" fmla="*/ 2 w 11"/>
                  <a:gd name="T27" fmla="*/ 4 h 11"/>
                  <a:gd name="T28" fmla="*/ 4 w 11"/>
                  <a:gd name="T29" fmla="*/ 4 h 11"/>
                  <a:gd name="T30" fmla="*/ 4 w 11"/>
                  <a:gd name="T31" fmla="*/ 6 h 11"/>
                  <a:gd name="T32" fmla="*/ 4 w 11"/>
                  <a:gd name="T33" fmla="*/ 6 h 11"/>
                  <a:gd name="T34" fmla="*/ 2 w 11"/>
                  <a:gd name="T35" fmla="*/ 4 h 11"/>
                  <a:gd name="T36" fmla="*/ 2 w 11"/>
                  <a:gd name="T37" fmla="*/ 4 h 11"/>
                  <a:gd name="T38" fmla="*/ 2 w 11"/>
                  <a:gd name="T39" fmla="*/ 4 h 11"/>
                  <a:gd name="T40" fmla="*/ 2 w 11"/>
                  <a:gd name="T41" fmla="*/ 6 h 11"/>
                  <a:gd name="T42" fmla="*/ 2 w 11"/>
                  <a:gd name="T43" fmla="*/ 6 h 11"/>
                  <a:gd name="T44" fmla="*/ 0 w 11"/>
                  <a:gd name="T45" fmla="*/ 6 h 11"/>
                  <a:gd name="T46" fmla="*/ 0 w 11"/>
                  <a:gd name="T47" fmla="*/ 7 h 11"/>
                  <a:gd name="T48" fmla="*/ 2 w 11"/>
                  <a:gd name="T49" fmla="*/ 9 h 11"/>
                  <a:gd name="T50" fmla="*/ 2 w 11"/>
                  <a:gd name="T51" fmla="*/ 9 h 11"/>
                  <a:gd name="T52" fmla="*/ 4 w 11"/>
                  <a:gd name="T53" fmla="*/ 11 h 11"/>
                  <a:gd name="T54" fmla="*/ 4 w 11"/>
                  <a:gd name="T55" fmla="*/ 9 h 11"/>
                  <a:gd name="T56" fmla="*/ 4 w 11"/>
                  <a:gd name="T57" fmla="*/ 9 h 11"/>
                  <a:gd name="T58" fmla="*/ 4 w 11"/>
                  <a:gd name="T59" fmla="*/ 9 h 11"/>
                  <a:gd name="T60" fmla="*/ 6 w 11"/>
                  <a:gd name="T61" fmla="*/ 9 h 11"/>
                  <a:gd name="T62" fmla="*/ 6 w 11"/>
                  <a:gd name="T63" fmla="*/ 9 h 11"/>
                  <a:gd name="T64" fmla="*/ 6 w 11"/>
                  <a:gd name="T65" fmla="*/ 9 h 11"/>
                  <a:gd name="T66" fmla="*/ 4 w 11"/>
                  <a:gd name="T67" fmla="*/ 7 h 11"/>
                  <a:gd name="T68" fmla="*/ 6 w 11"/>
                  <a:gd name="T69" fmla="*/ 7 h 11"/>
                  <a:gd name="T70" fmla="*/ 6 w 11"/>
                  <a:gd name="T71" fmla="*/ 7 h 11"/>
                  <a:gd name="T72" fmla="*/ 8 w 11"/>
                  <a:gd name="T73" fmla="*/ 7 h 11"/>
                  <a:gd name="T74" fmla="*/ 8 w 11"/>
                  <a:gd name="T75" fmla="*/ 7 h 11"/>
                  <a:gd name="T76" fmla="*/ 8 w 11"/>
                  <a:gd name="T77" fmla="*/ 7 h 11"/>
                  <a:gd name="T78" fmla="*/ 6 w 11"/>
                  <a:gd name="T79" fmla="*/ 6 h 11"/>
                  <a:gd name="T80" fmla="*/ 6 w 11"/>
                  <a:gd name="T81" fmla="*/ 6 h 11"/>
                  <a:gd name="T82" fmla="*/ 8 w 11"/>
                  <a:gd name="T83" fmla="*/ 6 h 11"/>
                  <a:gd name="T84" fmla="*/ 9 w 11"/>
                  <a:gd name="T85" fmla="*/ 6 h 11"/>
                  <a:gd name="T86" fmla="*/ 11 w 11"/>
                  <a:gd name="T87" fmla="*/ 6 h 11"/>
                  <a:gd name="T88" fmla="*/ 11 w 11"/>
                  <a:gd name="T89" fmla="*/ 4 h 11"/>
                  <a:gd name="T90" fmla="*/ 11 w 11"/>
                  <a:gd name="T91" fmla="*/ 4 h 11"/>
                  <a:gd name="T92" fmla="*/ 11 w 11"/>
                  <a:gd name="T93" fmla="*/ 4 h 11"/>
                  <a:gd name="T94" fmla="*/ 11 w 11"/>
                  <a:gd name="T95" fmla="*/ 2 h 11"/>
                  <a:gd name="T96" fmla="*/ 11 w 11"/>
                  <a:gd name="T9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" h="11">
                    <a:moveTo>
                      <a:pt x="11" y="2"/>
                    </a:move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263">
                <a:extLst>
                  <a:ext uri="{FF2B5EF4-FFF2-40B4-BE49-F238E27FC236}">
                    <a16:creationId xmlns:a16="http://schemas.microsoft.com/office/drawing/2014/main" id="{CB029899-31BF-4EE5-98B4-AE4C08EE4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300" y="3237724"/>
                <a:ext cx="127966" cy="51863"/>
              </a:xfrm>
              <a:custGeom>
                <a:avLst/>
                <a:gdLst>
                  <a:gd name="T0" fmla="*/ 30 w 47"/>
                  <a:gd name="T1" fmla="*/ 18 h 23"/>
                  <a:gd name="T2" fmla="*/ 34 w 47"/>
                  <a:gd name="T3" fmla="*/ 18 h 23"/>
                  <a:gd name="T4" fmla="*/ 34 w 47"/>
                  <a:gd name="T5" fmla="*/ 16 h 23"/>
                  <a:gd name="T6" fmla="*/ 41 w 47"/>
                  <a:gd name="T7" fmla="*/ 16 h 23"/>
                  <a:gd name="T8" fmla="*/ 43 w 47"/>
                  <a:gd name="T9" fmla="*/ 18 h 23"/>
                  <a:gd name="T10" fmla="*/ 47 w 47"/>
                  <a:gd name="T11" fmla="*/ 16 h 23"/>
                  <a:gd name="T12" fmla="*/ 47 w 47"/>
                  <a:gd name="T13" fmla="*/ 13 h 23"/>
                  <a:gd name="T14" fmla="*/ 45 w 47"/>
                  <a:gd name="T15" fmla="*/ 11 h 23"/>
                  <a:gd name="T16" fmla="*/ 41 w 47"/>
                  <a:gd name="T17" fmla="*/ 11 h 23"/>
                  <a:gd name="T18" fmla="*/ 39 w 47"/>
                  <a:gd name="T19" fmla="*/ 7 h 23"/>
                  <a:gd name="T20" fmla="*/ 41 w 47"/>
                  <a:gd name="T21" fmla="*/ 7 h 23"/>
                  <a:gd name="T22" fmla="*/ 41 w 47"/>
                  <a:gd name="T23" fmla="*/ 7 h 23"/>
                  <a:gd name="T24" fmla="*/ 38 w 47"/>
                  <a:gd name="T25" fmla="*/ 7 h 23"/>
                  <a:gd name="T26" fmla="*/ 36 w 47"/>
                  <a:gd name="T27" fmla="*/ 4 h 23"/>
                  <a:gd name="T28" fmla="*/ 34 w 47"/>
                  <a:gd name="T29" fmla="*/ 4 h 23"/>
                  <a:gd name="T30" fmla="*/ 30 w 47"/>
                  <a:gd name="T31" fmla="*/ 0 h 23"/>
                  <a:gd name="T32" fmla="*/ 25 w 47"/>
                  <a:gd name="T33" fmla="*/ 0 h 23"/>
                  <a:gd name="T34" fmla="*/ 21 w 47"/>
                  <a:gd name="T35" fmla="*/ 2 h 23"/>
                  <a:gd name="T36" fmla="*/ 18 w 47"/>
                  <a:gd name="T37" fmla="*/ 2 h 23"/>
                  <a:gd name="T38" fmla="*/ 16 w 47"/>
                  <a:gd name="T39" fmla="*/ 2 h 23"/>
                  <a:gd name="T40" fmla="*/ 12 w 47"/>
                  <a:gd name="T41" fmla="*/ 0 h 23"/>
                  <a:gd name="T42" fmla="*/ 9 w 47"/>
                  <a:gd name="T43" fmla="*/ 2 h 23"/>
                  <a:gd name="T44" fmla="*/ 9 w 47"/>
                  <a:gd name="T45" fmla="*/ 4 h 23"/>
                  <a:gd name="T46" fmla="*/ 12 w 47"/>
                  <a:gd name="T47" fmla="*/ 4 h 23"/>
                  <a:gd name="T48" fmla="*/ 14 w 47"/>
                  <a:gd name="T49" fmla="*/ 5 h 23"/>
                  <a:gd name="T50" fmla="*/ 12 w 47"/>
                  <a:gd name="T51" fmla="*/ 11 h 23"/>
                  <a:gd name="T52" fmla="*/ 16 w 47"/>
                  <a:gd name="T53" fmla="*/ 13 h 23"/>
                  <a:gd name="T54" fmla="*/ 16 w 47"/>
                  <a:gd name="T55" fmla="*/ 14 h 23"/>
                  <a:gd name="T56" fmla="*/ 12 w 47"/>
                  <a:gd name="T57" fmla="*/ 14 h 23"/>
                  <a:gd name="T58" fmla="*/ 5 w 47"/>
                  <a:gd name="T59" fmla="*/ 14 h 23"/>
                  <a:gd name="T60" fmla="*/ 0 w 47"/>
                  <a:gd name="T61" fmla="*/ 13 h 23"/>
                  <a:gd name="T62" fmla="*/ 0 w 47"/>
                  <a:gd name="T63" fmla="*/ 14 h 23"/>
                  <a:gd name="T64" fmla="*/ 1 w 47"/>
                  <a:gd name="T65" fmla="*/ 18 h 23"/>
                  <a:gd name="T66" fmla="*/ 3 w 47"/>
                  <a:gd name="T67" fmla="*/ 18 h 23"/>
                  <a:gd name="T68" fmla="*/ 3 w 47"/>
                  <a:gd name="T69" fmla="*/ 16 h 23"/>
                  <a:gd name="T70" fmla="*/ 5 w 47"/>
                  <a:gd name="T71" fmla="*/ 16 h 23"/>
                  <a:gd name="T72" fmla="*/ 10 w 47"/>
                  <a:gd name="T73" fmla="*/ 18 h 23"/>
                  <a:gd name="T74" fmla="*/ 16 w 47"/>
                  <a:gd name="T75" fmla="*/ 18 h 23"/>
                  <a:gd name="T76" fmla="*/ 18 w 47"/>
                  <a:gd name="T77" fmla="*/ 18 h 23"/>
                  <a:gd name="T78" fmla="*/ 20 w 47"/>
                  <a:gd name="T79" fmla="*/ 18 h 23"/>
                  <a:gd name="T80" fmla="*/ 20 w 47"/>
                  <a:gd name="T81" fmla="*/ 20 h 23"/>
                  <a:gd name="T82" fmla="*/ 20 w 47"/>
                  <a:gd name="T83" fmla="*/ 22 h 23"/>
                  <a:gd name="T84" fmla="*/ 21 w 47"/>
                  <a:gd name="T85" fmla="*/ 23 h 23"/>
                  <a:gd name="T86" fmla="*/ 23 w 47"/>
                  <a:gd name="T87" fmla="*/ 22 h 23"/>
                  <a:gd name="T88" fmla="*/ 25 w 47"/>
                  <a:gd name="T89" fmla="*/ 18 h 23"/>
                  <a:gd name="T90" fmla="*/ 27 w 47"/>
                  <a:gd name="T91" fmla="*/ 16 h 23"/>
                  <a:gd name="T92" fmla="*/ 29 w 47"/>
                  <a:gd name="T93" fmla="*/ 16 h 23"/>
                  <a:gd name="T94" fmla="*/ 29 w 47"/>
                  <a:gd name="T95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" h="23">
                    <a:moveTo>
                      <a:pt x="29" y="18"/>
                    </a:moveTo>
                    <a:lnTo>
                      <a:pt x="30" y="18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1" y="11"/>
                    </a:lnTo>
                    <a:lnTo>
                      <a:pt x="39" y="9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264">
                <a:extLst>
                  <a:ext uri="{FF2B5EF4-FFF2-40B4-BE49-F238E27FC236}">
                    <a16:creationId xmlns:a16="http://schemas.microsoft.com/office/drawing/2014/main" id="{EC7243C5-F0A1-466F-A447-F920325F9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452" y="3267037"/>
                <a:ext cx="43563" cy="20294"/>
              </a:xfrm>
              <a:custGeom>
                <a:avLst/>
                <a:gdLst>
                  <a:gd name="T0" fmla="*/ 11 w 16"/>
                  <a:gd name="T1" fmla="*/ 1 h 9"/>
                  <a:gd name="T2" fmla="*/ 11 w 16"/>
                  <a:gd name="T3" fmla="*/ 1 h 9"/>
                  <a:gd name="T4" fmla="*/ 11 w 16"/>
                  <a:gd name="T5" fmla="*/ 1 h 9"/>
                  <a:gd name="T6" fmla="*/ 7 w 16"/>
                  <a:gd name="T7" fmla="*/ 0 h 9"/>
                  <a:gd name="T8" fmla="*/ 5 w 16"/>
                  <a:gd name="T9" fmla="*/ 0 h 9"/>
                  <a:gd name="T10" fmla="*/ 4 w 16"/>
                  <a:gd name="T11" fmla="*/ 0 h 9"/>
                  <a:gd name="T12" fmla="*/ 0 w 16"/>
                  <a:gd name="T13" fmla="*/ 1 h 9"/>
                  <a:gd name="T14" fmla="*/ 0 w 16"/>
                  <a:gd name="T15" fmla="*/ 1 h 9"/>
                  <a:gd name="T16" fmla="*/ 2 w 16"/>
                  <a:gd name="T17" fmla="*/ 3 h 9"/>
                  <a:gd name="T18" fmla="*/ 2 w 16"/>
                  <a:gd name="T19" fmla="*/ 3 h 9"/>
                  <a:gd name="T20" fmla="*/ 5 w 16"/>
                  <a:gd name="T21" fmla="*/ 7 h 9"/>
                  <a:gd name="T22" fmla="*/ 7 w 16"/>
                  <a:gd name="T23" fmla="*/ 7 h 9"/>
                  <a:gd name="T24" fmla="*/ 7 w 16"/>
                  <a:gd name="T25" fmla="*/ 9 h 9"/>
                  <a:gd name="T26" fmla="*/ 9 w 16"/>
                  <a:gd name="T27" fmla="*/ 9 h 9"/>
                  <a:gd name="T28" fmla="*/ 9 w 16"/>
                  <a:gd name="T29" fmla="*/ 7 h 9"/>
                  <a:gd name="T30" fmla="*/ 11 w 16"/>
                  <a:gd name="T31" fmla="*/ 7 h 9"/>
                  <a:gd name="T32" fmla="*/ 13 w 16"/>
                  <a:gd name="T33" fmla="*/ 7 h 9"/>
                  <a:gd name="T34" fmla="*/ 14 w 16"/>
                  <a:gd name="T35" fmla="*/ 7 h 9"/>
                  <a:gd name="T36" fmla="*/ 16 w 16"/>
                  <a:gd name="T37" fmla="*/ 7 h 9"/>
                  <a:gd name="T38" fmla="*/ 16 w 16"/>
                  <a:gd name="T39" fmla="*/ 3 h 9"/>
                  <a:gd name="T40" fmla="*/ 13 w 16"/>
                  <a:gd name="T41" fmla="*/ 3 h 9"/>
                  <a:gd name="T42" fmla="*/ 11 w 16"/>
                  <a:gd name="T4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11" y="1"/>
                    </a:move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265">
                <a:extLst>
                  <a:ext uri="{FF2B5EF4-FFF2-40B4-BE49-F238E27FC236}">
                    <a16:creationId xmlns:a16="http://schemas.microsoft.com/office/drawing/2014/main" id="{D99D9717-8F22-4CDA-8BD5-B22371A7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805" y="3258018"/>
                <a:ext cx="8168" cy="9020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1 w 3"/>
                  <a:gd name="T5" fmla="*/ 2 h 4"/>
                  <a:gd name="T6" fmla="*/ 0 w 3"/>
                  <a:gd name="T7" fmla="*/ 0 h 4"/>
                  <a:gd name="T8" fmla="*/ 0 w 3"/>
                  <a:gd name="T9" fmla="*/ 2 h 4"/>
                  <a:gd name="T10" fmla="*/ 0 w 3"/>
                  <a:gd name="T11" fmla="*/ 2 h 4"/>
                  <a:gd name="T12" fmla="*/ 1 w 3"/>
                  <a:gd name="T13" fmla="*/ 2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266">
                <a:extLst>
                  <a:ext uri="{FF2B5EF4-FFF2-40B4-BE49-F238E27FC236}">
                    <a16:creationId xmlns:a16="http://schemas.microsoft.com/office/drawing/2014/main" id="{1F8FBED1-CA3A-44E2-B688-C17ECF6D1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931" y="3161057"/>
                <a:ext cx="220538" cy="76666"/>
              </a:xfrm>
              <a:custGeom>
                <a:avLst/>
                <a:gdLst>
                  <a:gd name="T0" fmla="*/ 70 w 81"/>
                  <a:gd name="T1" fmla="*/ 34 h 34"/>
                  <a:gd name="T2" fmla="*/ 81 w 81"/>
                  <a:gd name="T3" fmla="*/ 32 h 34"/>
                  <a:gd name="T4" fmla="*/ 79 w 81"/>
                  <a:gd name="T5" fmla="*/ 30 h 34"/>
                  <a:gd name="T6" fmla="*/ 76 w 81"/>
                  <a:gd name="T7" fmla="*/ 27 h 34"/>
                  <a:gd name="T8" fmla="*/ 70 w 81"/>
                  <a:gd name="T9" fmla="*/ 25 h 34"/>
                  <a:gd name="T10" fmla="*/ 70 w 81"/>
                  <a:gd name="T11" fmla="*/ 23 h 34"/>
                  <a:gd name="T12" fmla="*/ 69 w 81"/>
                  <a:gd name="T13" fmla="*/ 21 h 34"/>
                  <a:gd name="T14" fmla="*/ 65 w 81"/>
                  <a:gd name="T15" fmla="*/ 21 h 34"/>
                  <a:gd name="T16" fmla="*/ 63 w 81"/>
                  <a:gd name="T17" fmla="*/ 19 h 34"/>
                  <a:gd name="T18" fmla="*/ 59 w 81"/>
                  <a:gd name="T19" fmla="*/ 16 h 34"/>
                  <a:gd name="T20" fmla="*/ 54 w 81"/>
                  <a:gd name="T21" fmla="*/ 14 h 34"/>
                  <a:gd name="T22" fmla="*/ 50 w 81"/>
                  <a:gd name="T23" fmla="*/ 10 h 34"/>
                  <a:gd name="T24" fmla="*/ 50 w 81"/>
                  <a:gd name="T25" fmla="*/ 9 h 34"/>
                  <a:gd name="T26" fmla="*/ 45 w 81"/>
                  <a:gd name="T27" fmla="*/ 9 h 34"/>
                  <a:gd name="T28" fmla="*/ 41 w 81"/>
                  <a:gd name="T29" fmla="*/ 5 h 34"/>
                  <a:gd name="T30" fmla="*/ 36 w 81"/>
                  <a:gd name="T31" fmla="*/ 3 h 34"/>
                  <a:gd name="T32" fmla="*/ 32 w 81"/>
                  <a:gd name="T33" fmla="*/ 1 h 34"/>
                  <a:gd name="T34" fmla="*/ 20 w 81"/>
                  <a:gd name="T35" fmla="*/ 0 h 34"/>
                  <a:gd name="T36" fmla="*/ 11 w 81"/>
                  <a:gd name="T37" fmla="*/ 3 h 34"/>
                  <a:gd name="T38" fmla="*/ 5 w 81"/>
                  <a:gd name="T39" fmla="*/ 5 h 34"/>
                  <a:gd name="T40" fmla="*/ 3 w 81"/>
                  <a:gd name="T41" fmla="*/ 10 h 34"/>
                  <a:gd name="T42" fmla="*/ 0 w 81"/>
                  <a:gd name="T43" fmla="*/ 12 h 34"/>
                  <a:gd name="T44" fmla="*/ 2 w 81"/>
                  <a:gd name="T45" fmla="*/ 14 h 34"/>
                  <a:gd name="T46" fmla="*/ 5 w 81"/>
                  <a:gd name="T47" fmla="*/ 12 h 34"/>
                  <a:gd name="T48" fmla="*/ 9 w 81"/>
                  <a:gd name="T49" fmla="*/ 9 h 34"/>
                  <a:gd name="T50" fmla="*/ 14 w 81"/>
                  <a:gd name="T51" fmla="*/ 7 h 34"/>
                  <a:gd name="T52" fmla="*/ 20 w 81"/>
                  <a:gd name="T53" fmla="*/ 5 h 34"/>
                  <a:gd name="T54" fmla="*/ 25 w 81"/>
                  <a:gd name="T55" fmla="*/ 7 h 34"/>
                  <a:gd name="T56" fmla="*/ 21 w 81"/>
                  <a:gd name="T57" fmla="*/ 9 h 34"/>
                  <a:gd name="T58" fmla="*/ 23 w 81"/>
                  <a:gd name="T59" fmla="*/ 10 h 34"/>
                  <a:gd name="T60" fmla="*/ 27 w 81"/>
                  <a:gd name="T61" fmla="*/ 10 h 34"/>
                  <a:gd name="T62" fmla="*/ 29 w 81"/>
                  <a:gd name="T63" fmla="*/ 10 h 34"/>
                  <a:gd name="T64" fmla="*/ 34 w 81"/>
                  <a:gd name="T65" fmla="*/ 12 h 34"/>
                  <a:gd name="T66" fmla="*/ 41 w 81"/>
                  <a:gd name="T67" fmla="*/ 16 h 34"/>
                  <a:gd name="T68" fmla="*/ 45 w 81"/>
                  <a:gd name="T69" fmla="*/ 16 h 34"/>
                  <a:gd name="T70" fmla="*/ 49 w 81"/>
                  <a:gd name="T71" fmla="*/ 19 h 34"/>
                  <a:gd name="T72" fmla="*/ 50 w 81"/>
                  <a:gd name="T73" fmla="*/ 25 h 34"/>
                  <a:gd name="T74" fmla="*/ 58 w 81"/>
                  <a:gd name="T75" fmla="*/ 27 h 34"/>
                  <a:gd name="T76" fmla="*/ 58 w 81"/>
                  <a:gd name="T77" fmla="*/ 28 h 34"/>
                  <a:gd name="T78" fmla="*/ 52 w 81"/>
                  <a:gd name="T79" fmla="*/ 32 h 34"/>
                  <a:gd name="T80" fmla="*/ 52 w 81"/>
                  <a:gd name="T81" fmla="*/ 34 h 34"/>
                  <a:gd name="T82" fmla="*/ 59 w 81"/>
                  <a:gd name="T8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34">
                    <a:moveTo>
                      <a:pt x="67" y="34"/>
                    </a:moveTo>
                    <a:lnTo>
                      <a:pt x="69" y="34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81" y="32"/>
                    </a:lnTo>
                    <a:lnTo>
                      <a:pt x="81" y="30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5" y="21"/>
                    </a:lnTo>
                    <a:lnTo>
                      <a:pt x="65" y="21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1" y="18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5" y="16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58" y="28"/>
                    </a:lnTo>
                    <a:lnTo>
                      <a:pt x="56" y="30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9" y="34"/>
                    </a:lnTo>
                    <a:lnTo>
                      <a:pt x="67" y="34"/>
                    </a:lnTo>
                    <a:lnTo>
                      <a:pt x="67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267">
                <a:extLst>
                  <a:ext uri="{FF2B5EF4-FFF2-40B4-BE49-F238E27FC236}">
                    <a16:creationId xmlns:a16="http://schemas.microsoft.com/office/drawing/2014/main" id="{105CC060-9BBF-46CE-815D-639F9CA42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603" y="3188116"/>
                <a:ext cx="10891" cy="13529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2 h 6"/>
                  <a:gd name="T4" fmla="*/ 2 w 4"/>
                  <a:gd name="T5" fmla="*/ 2 h 6"/>
                  <a:gd name="T6" fmla="*/ 2 w 4"/>
                  <a:gd name="T7" fmla="*/ 4 h 6"/>
                  <a:gd name="T8" fmla="*/ 0 w 4"/>
                  <a:gd name="T9" fmla="*/ 4 h 6"/>
                  <a:gd name="T10" fmla="*/ 0 w 4"/>
                  <a:gd name="T11" fmla="*/ 4 h 6"/>
                  <a:gd name="T12" fmla="*/ 0 w 4"/>
                  <a:gd name="T13" fmla="*/ 4 h 6"/>
                  <a:gd name="T14" fmla="*/ 0 w 4"/>
                  <a:gd name="T15" fmla="*/ 6 h 6"/>
                  <a:gd name="T16" fmla="*/ 2 w 4"/>
                  <a:gd name="T17" fmla="*/ 6 h 6"/>
                  <a:gd name="T18" fmla="*/ 4 w 4"/>
                  <a:gd name="T19" fmla="*/ 4 h 6"/>
                  <a:gd name="T20" fmla="*/ 4 w 4"/>
                  <a:gd name="T21" fmla="*/ 2 h 6"/>
                  <a:gd name="T22" fmla="*/ 4 w 4"/>
                  <a:gd name="T23" fmla="*/ 2 h 6"/>
                  <a:gd name="T24" fmla="*/ 4 w 4"/>
                  <a:gd name="T25" fmla="*/ 2 h 6"/>
                  <a:gd name="T26" fmla="*/ 2 w 4"/>
                  <a:gd name="T27" fmla="*/ 0 h 6"/>
                  <a:gd name="T28" fmla="*/ 2 w 4"/>
                  <a:gd name="T29" fmla="*/ 0 h 6"/>
                  <a:gd name="T30" fmla="*/ 2 w 4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268">
                <a:extLst>
                  <a:ext uri="{FF2B5EF4-FFF2-40B4-BE49-F238E27FC236}">
                    <a16:creationId xmlns:a16="http://schemas.microsoft.com/office/drawing/2014/main" id="{6B404965-7B4B-4480-958F-825CAD015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342" y="3176842"/>
                <a:ext cx="19059" cy="15784"/>
              </a:xfrm>
              <a:custGeom>
                <a:avLst/>
                <a:gdLst>
                  <a:gd name="T0" fmla="*/ 5 w 7"/>
                  <a:gd name="T1" fmla="*/ 3 h 7"/>
                  <a:gd name="T2" fmla="*/ 3 w 7"/>
                  <a:gd name="T3" fmla="*/ 0 h 7"/>
                  <a:gd name="T4" fmla="*/ 0 w 7"/>
                  <a:gd name="T5" fmla="*/ 0 h 7"/>
                  <a:gd name="T6" fmla="*/ 1 w 7"/>
                  <a:gd name="T7" fmla="*/ 2 h 7"/>
                  <a:gd name="T8" fmla="*/ 1 w 7"/>
                  <a:gd name="T9" fmla="*/ 2 h 7"/>
                  <a:gd name="T10" fmla="*/ 1 w 7"/>
                  <a:gd name="T11" fmla="*/ 2 h 7"/>
                  <a:gd name="T12" fmla="*/ 3 w 7"/>
                  <a:gd name="T13" fmla="*/ 2 h 7"/>
                  <a:gd name="T14" fmla="*/ 3 w 7"/>
                  <a:gd name="T15" fmla="*/ 3 h 7"/>
                  <a:gd name="T16" fmla="*/ 5 w 7"/>
                  <a:gd name="T17" fmla="*/ 5 h 7"/>
                  <a:gd name="T18" fmla="*/ 7 w 7"/>
                  <a:gd name="T19" fmla="*/ 7 h 7"/>
                  <a:gd name="T20" fmla="*/ 7 w 7"/>
                  <a:gd name="T21" fmla="*/ 7 h 7"/>
                  <a:gd name="T22" fmla="*/ 7 w 7"/>
                  <a:gd name="T23" fmla="*/ 5 h 7"/>
                  <a:gd name="T24" fmla="*/ 7 w 7"/>
                  <a:gd name="T25" fmla="*/ 3 h 7"/>
                  <a:gd name="T26" fmla="*/ 5 w 7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5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269">
                <a:extLst>
                  <a:ext uri="{FF2B5EF4-FFF2-40B4-BE49-F238E27FC236}">
                    <a16:creationId xmlns:a16="http://schemas.microsoft.com/office/drawing/2014/main" id="{D0B44548-7121-427B-B8DD-79C7955E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401" y="3077626"/>
                <a:ext cx="19059" cy="9020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0 h 4"/>
                  <a:gd name="T4" fmla="*/ 2 w 7"/>
                  <a:gd name="T5" fmla="*/ 2 h 4"/>
                  <a:gd name="T6" fmla="*/ 0 w 7"/>
                  <a:gd name="T7" fmla="*/ 2 h 4"/>
                  <a:gd name="T8" fmla="*/ 0 w 7"/>
                  <a:gd name="T9" fmla="*/ 4 h 4"/>
                  <a:gd name="T10" fmla="*/ 2 w 7"/>
                  <a:gd name="T11" fmla="*/ 4 h 4"/>
                  <a:gd name="T12" fmla="*/ 5 w 7"/>
                  <a:gd name="T13" fmla="*/ 2 h 4"/>
                  <a:gd name="T14" fmla="*/ 7 w 7"/>
                  <a:gd name="T15" fmla="*/ 2 h 4"/>
                  <a:gd name="T16" fmla="*/ 7 w 7"/>
                  <a:gd name="T17" fmla="*/ 4 h 4"/>
                  <a:gd name="T18" fmla="*/ 7 w 7"/>
                  <a:gd name="T19" fmla="*/ 2 h 4"/>
                  <a:gd name="T20" fmla="*/ 7 w 7"/>
                  <a:gd name="T21" fmla="*/ 2 h 4"/>
                  <a:gd name="T22" fmla="*/ 7 w 7"/>
                  <a:gd name="T23" fmla="*/ 2 h 4"/>
                  <a:gd name="T24" fmla="*/ 5 w 7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270">
                <a:extLst>
                  <a:ext uri="{FF2B5EF4-FFF2-40B4-BE49-F238E27FC236}">
                    <a16:creationId xmlns:a16="http://schemas.microsoft.com/office/drawing/2014/main" id="{F75A4331-AD74-4A78-B969-48FF455CE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351" y="3086646"/>
                <a:ext cx="8168" cy="15784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0 h 7"/>
                  <a:gd name="T4" fmla="*/ 2 w 3"/>
                  <a:gd name="T5" fmla="*/ 4 h 7"/>
                  <a:gd name="T6" fmla="*/ 2 w 3"/>
                  <a:gd name="T7" fmla="*/ 4 h 7"/>
                  <a:gd name="T8" fmla="*/ 0 w 3"/>
                  <a:gd name="T9" fmla="*/ 5 h 7"/>
                  <a:gd name="T10" fmla="*/ 0 w 3"/>
                  <a:gd name="T11" fmla="*/ 5 h 7"/>
                  <a:gd name="T12" fmla="*/ 0 w 3"/>
                  <a:gd name="T13" fmla="*/ 7 h 7"/>
                  <a:gd name="T14" fmla="*/ 2 w 3"/>
                  <a:gd name="T15" fmla="*/ 5 h 7"/>
                  <a:gd name="T16" fmla="*/ 3 w 3"/>
                  <a:gd name="T17" fmla="*/ 2 h 7"/>
                  <a:gd name="T18" fmla="*/ 3 w 3"/>
                  <a:gd name="T19" fmla="*/ 0 h 7"/>
                  <a:gd name="T20" fmla="*/ 3 w 3"/>
                  <a:gd name="T21" fmla="*/ 2 h 7"/>
                  <a:gd name="T22" fmla="*/ 3 w 3"/>
                  <a:gd name="T23" fmla="*/ 2 h 7"/>
                  <a:gd name="T24" fmla="*/ 3 w 3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271">
                <a:extLst>
                  <a:ext uri="{FF2B5EF4-FFF2-40B4-BE49-F238E27FC236}">
                    <a16:creationId xmlns:a16="http://schemas.microsoft.com/office/drawing/2014/main" id="{A63D7628-CA3D-4EC7-BAD0-9C1A3D7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460" y="3118214"/>
                <a:ext cx="5445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272">
                <a:extLst>
                  <a:ext uri="{FF2B5EF4-FFF2-40B4-BE49-F238E27FC236}">
                    <a16:creationId xmlns:a16="http://schemas.microsoft.com/office/drawing/2014/main" id="{FF0B6AF4-C889-40D5-B146-6DEA54DCA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401" y="3118214"/>
                <a:ext cx="13613" cy="18039"/>
              </a:xfrm>
              <a:custGeom>
                <a:avLst/>
                <a:gdLst>
                  <a:gd name="T0" fmla="*/ 3 w 5"/>
                  <a:gd name="T1" fmla="*/ 0 h 8"/>
                  <a:gd name="T2" fmla="*/ 3 w 5"/>
                  <a:gd name="T3" fmla="*/ 0 h 8"/>
                  <a:gd name="T4" fmla="*/ 2 w 5"/>
                  <a:gd name="T5" fmla="*/ 0 h 8"/>
                  <a:gd name="T6" fmla="*/ 2 w 5"/>
                  <a:gd name="T7" fmla="*/ 0 h 8"/>
                  <a:gd name="T8" fmla="*/ 2 w 5"/>
                  <a:gd name="T9" fmla="*/ 2 h 8"/>
                  <a:gd name="T10" fmla="*/ 0 w 5"/>
                  <a:gd name="T11" fmla="*/ 4 h 8"/>
                  <a:gd name="T12" fmla="*/ 0 w 5"/>
                  <a:gd name="T13" fmla="*/ 6 h 8"/>
                  <a:gd name="T14" fmla="*/ 2 w 5"/>
                  <a:gd name="T15" fmla="*/ 6 h 8"/>
                  <a:gd name="T16" fmla="*/ 2 w 5"/>
                  <a:gd name="T17" fmla="*/ 8 h 8"/>
                  <a:gd name="T18" fmla="*/ 3 w 5"/>
                  <a:gd name="T19" fmla="*/ 8 h 8"/>
                  <a:gd name="T20" fmla="*/ 3 w 5"/>
                  <a:gd name="T21" fmla="*/ 8 h 8"/>
                  <a:gd name="T22" fmla="*/ 3 w 5"/>
                  <a:gd name="T23" fmla="*/ 6 h 8"/>
                  <a:gd name="T24" fmla="*/ 5 w 5"/>
                  <a:gd name="T25" fmla="*/ 4 h 8"/>
                  <a:gd name="T26" fmla="*/ 3 w 5"/>
                  <a:gd name="T27" fmla="*/ 2 h 8"/>
                  <a:gd name="T28" fmla="*/ 3 w 5"/>
                  <a:gd name="T29" fmla="*/ 0 h 8"/>
                  <a:gd name="T30" fmla="*/ 3 w 5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273">
                <a:extLst>
                  <a:ext uri="{FF2B5EF4-FFF2-40B4-BE49-F238E27FC236}">
                    <a16:creationId xmlns:a16="http://schemas.microsoft.com/office/drawing/2014/main" id="{ED42BF83-3219-4496-8BEB-3BB094F04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69" y="3140763"/>
                <a:ext cx="5445" cy="11274"/>
              </a:xfrm>
              <a:custGeom>
                <a:avLst/>
                <a:gdLst>
                  <a:gd name="T0" fmla="*/ 0 w 2"/>
                  <a:gd name="T1" fmla="*/ 3 h 5"/>
                  <a:gd name="T2" fmla="*/ 2 w 2"/>
                  <a:gd name="T3" fmla="*/ 5 h 5"/>
                  <a:gd name="T4" fmla="*/ 2 w 2"/>
                  <a:gd name="T5" fmla="*/ 3 h 5"/>
                  <a:gd name="T6" fmla="*/ 2 w 2"/>
                  <a:gd name="T7" fmla="*/ 0 h 5"/>
                  <a:gd name="T8" fmla="*/ 0 w 2"/>
                  <a:gd name="T9" fmla="*/ 1 h 5"/>
                  <a:gd name="T10" fmla="*/ 0 w 2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274">
                <a:extLst>
                  <a:ext uri="{FF2B5EF4-FFF2-40B4-BE49-F238E27FC236}">
                    <a16:creationId xmlns:a16="http://schemas.microsoft.com/office/drawing/2014/main" id="{B8715193-DEEF-41DB-90F9-139B2BA5A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964" y="3118214"/>
                <a:ext cx="5445" cy="13529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2 h 6"/>
                  <a:gd name="T4" fmla="*/ 0 w 2"/>
                  <a:gd name="T5" fmla="*/ 2 h 6"/>
                  <a:gd name="T6" fmla="*/ 0 w 2"/>
                  <a:gd name="T7" fmla="*/ 4 h 6"/>
                  <a:gd name="T8" fmla="*/ 2 w 2"/>
                  <a:gd name="T9" fmla="*/ 6 h 6"/>
                  <a:gd name="T10" fmla="*/ 2 w 2"/>
                  <a:gd name="T11" fmla="*/ 0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275">
                <a:extLst>
                  <a:ext uri="{FF2B5EF4-FFF2-40B4-BE49-F238E27FC236}">
                    <a16:creationId xmlns:a16="http://schemas.microsoft.com/office/drawing/2014/main" id="{5D25ABBF-FFDF-4F33-9CB6-7A37D926C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855" y="3127234"/>
                <a:ext cx="8168" cy="15784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0 h 7"/>
                  <a:gd name="T4" fmla="*/ 0 w 3"/>
                  <a:gd name="T5" fmla="*/ 0 h 7"/>
                  <a:gd name="T6" fmla="*/ 2 w 3"/>
                  <a:gd name="T7" fmla="*/ 2 h 7"/>
                  <a:gd name="T8" fmla="*/ 3 w 3"/>
                  <a:gd name="T9" fmla="*/ 6 h 7"/>
                  <a:gd name="T10" fmla="*/ 2 w 3"/>
                  <a:gd name="T11" fmla="*/ 6 h 7"/>
                  <a:gd name="T12" fmla="*/ 3 w 3"/>
                  <a:gd name="T13" fmla="*/ 7 h 7"/>
                  <a:gd name="T14" fmla="*/ 3 w 3"/>
                  <a:gd name="T15" fmla="*/ 7 h 7"/>
                  <a:gd name="T16" fmla="*/ 3 w 3"/>
                  <a:gd name="T17" fmla="*/ 6 h 7"/>
                  <a:gd name="T18" fmla="*/ 3 w 3"/>
                  <a:gd name="T19" fmla="*/ 6 h 7"/>
                  <a:gd name="T20" fmla="*/ 2 w 3"/>
                  <a:gd name="T2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276">
                <a:extLst>
                  <a:ext uri="{FF2B5EF4-FFF2-40B4-BE49-F238E27FC236}">
                    <a16:creationId xmlns:a16="http://schemas.microsoft.com/office/drawing/2014/main" id="{716FFF0E-1B1B-4752-81CC-E2AD43CD1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59" y="3143018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277">
                <a:extLst>
                  <a:ext uri="{FF2B5EF4-FFF2-40B4-BE49-F238E27FC236}">
                    <a16:creationId xmlns:a16="http://schemas.microsoft.com/office/drawing/2014/main" id="{30AB6A96-74F9-48F3-857B-89EDC752B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8023" y="3161057"/>
                <a:ext cx="0" cy="11274"/>
              </a:xfrm>
              <a:custGeom>
                <a:avLst/>
                <a:gdLst>
                  <a:gd name="T0" fmla="*/ 1 h 5"/>
                  <a:gd name="T1" fmla="*/ 3 h 5"/>
                  <a:gd name="T2" fmla="*/ 5 h 5"/>
                  <a:gd name="T3" fmla="*/ 3 h 5"/>
                  <a:gd name="T4" fmla="*/ 1 h 5"/>
                  <a:gd name="T5" fmla="*/ 1 h 5"/>
                  <a:gd name="T6" fmla="*/ 0 h 5"/>
                  <a:gd name="T7" fmla="*/ 1 h 5"/>
                  <a:gd name="T8" fmla="*/ 1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5">
                    <a:moveTo>
                      <a:pt x="0" y="1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278">
                <a:extLst>
                  <a:ext uri="{FF2B5EF4-FFF2-40B4-BE49-F238E27FC236}">
                    <a16:creationId xmlns:a16="http://schemas.microsoft.com/office/drawing/2014/main" id="{A31E82D8-2B61-4FAF-8D49-590689E87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914" y="3172332"/>
                <a:ext cx="10891" cy="11274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5 h 5"/>
                  <a:gd name="T4" fmla="*/ 4 w 4"/>
                  <a:gd name="T5" fmla="*/ 4 h 5"/>
                  <a:gd name="T6" fmla="*/ 4 w 4"/>
                  <a:gd name="T7" fmla="*/ 2 h 5"/>
                  <a:gd name="T8" fmla="*/ 4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2 w 4"/>
                  <a:gd name="T15" fmla="*/ 0 h 5"/>
                  <a:gd name="T16" fmla="*/ 0 w 4"/>
                  <a:gd name="T17" fmla="*/ 0 h 5"/>
                  <a:gd name="T18" fmla="*/ 0 w 4"/>
                  <a:gd name="T19" fmla="*/ 0 h 5"/>
                  <a:gd name="T20" fmla="*/ 2 w 4"/>
                  <a:gd name="T21" fmla="*/ 2 h 5"/>
                  <a:gd name="T22" fmla="*/ 4 w 4"/>
                  <a:gd name="T23" fmla="*/ 2 h 5"/>
                  <a:gd name="T24" fmla="*/ 4 w 4"/>
                  <a:gd name="T25" fmla="*/ 2 h 5"/>
                  <a:gd name="T26" fmla="*/ 4 w 4"/>
                  <a:gd name="T27" fmla="*/ 2 h 5"/>
                  <a:gd name="T28" fmla="*/ 4 w 4"/>
                  <a:gd name="T29" fmla="*/ 4 h 5"/>
                  <a:gd name="T30" fmla="*/ 0 w 4"/>
                  <a:gd name="T31" fmla="*/ 5 h 5"/>
                  <a:gd name="T32" fmla="*/ 0 w 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279">
                <a:extLst>
                  <a:ext uri="{FF2B5EF4-FFF2-40B4-BE49-F238E27FC236}">
                    <a16:creationId xmlns:a16="http://schemas.microsoft.com/office/drawing/2014/main" id="{7E80DB34-A650-4567-8322-618E48AFC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864" y="3181351"/>
                <a:ext cx="5445" cy="225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280">
                <a:extLst>
                  <a:ext uri="{FF2B5EF4-FFF2-40B4-BE49-F238E27FC236}">
                    <a16:creationId xmlns:a16="http://schemas.microsoft.com/office/drawing/2014/main" id="{DF809914-A228-407A-A05B-2C6E0524E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754" y="3192626"/>
                <a:ext cx="19059" cy="4510"/>
              </a:xfrm>
              <a:custGeom>
                <a:avLst/>
                <a:gdLst>
                  <a:gd name="T0" fmla="*/ 5 w 7"/>
                  <a:gd name="T1" fmla="*/ 2 h 2"/>
                  <a:gd name="T2" fmla="*/ 5 w 7"/>
                  <a:gd name="T3" fmla="*/ 2 h 2"/>
                  <a:gd name="T4" fmla="*/ 7 w 7"/>
                  <a:gd name="T5" fmla="*/ 2 h 2"/>
                  <a:gd name="T6" fmla="*/ 5 w 7"/>
                  <a:gd name="T7" fmla="*/ 2 h 2"/>
                  <a:gd name="T8" fmla="*/ 3 w 7"/>
                  <a:gd name="T9" fmla="*/ 0 h 2"/>
                  <a:gd name="T10" fmla="*/ 3 w 7"/>
                  <a:gd name="T11" fmla="*/ 0 h 2"/>
                  <a:gd name="T12" fmla="*/ 1 w 7"/>
                  <a:gd name="T13" fmla="*/ 0 h 2"/>
                  <a:gd name="T14" fmla="*/ 1 w 7"/>
                  <a:gd name="T15" fmla="*/ 0 h 2"/>
                  <a:gd name="T16" fmla="*/ 0 w 7"/>
                  <a:gd name="T17" fmla="*/ 2 h 2"/>
                  <a:gd name="T18" fmla="*/ 1 w 7"/>
                  <a:gd name="T19" fmla="*/ 2 h 2"/>
                  <a:gd name="T20" fmla="*/ 3 w 7"/>
                  <a:gd name="T21" fmla="*/ 0 h 2"/>
                  <a:gd name="T22" fmla="*/ 5 w 7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281">
                <a:extLst>
                  <a:ext uri="{FF2B5EF4-FFF2-40B4-BE49-F238E27FC236}">
                    <a16:creationId xmlns:a16="http://schemas.microsoft.com/office/drawing/2014/main" id="{9F8C2C77-0B97-4778-9436-EE9DA1AB2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805" y="3203900"/>
                <a:ext cx="13613" cy="9020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4 h 4"/>
                  <a:gd name="T4" fmla="*/ 5 w 5"/>
                  <a:gd name="T5" fmla="*/ 4 h 4"/>
                  <a:gd name="T6" fmla="*/ 5 w 5"/>
                  <a:gd name="T7" fmla="*/ 2 h 4"/>
                  <a:gd name="T8" fmla="*/ 5 w 5"/>
                  <a:gd name="T9" fmla="*/ 0 h 4"/>
                  <a:gd name="T10" fmla="*/ 3 w 5"/>
                  <a:gd name="T11" fmla="*/ 2 h 4"/>
                  <a:gd name="T12" fmla="*/ 1 w 5"/>
                  <a:gd name="T13" fmla="*/ 2 h 4"/>
                  <a:gd name="T14" fmla="*/ 0 w 5"/>
                  <a:gd name="T15" fmla="*/ 2 h 4"/>
                  <a:gd name="T16" fmla="*/ 0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282">
                <a:extLst>
                  <a:ext uri="{FF2B5EF4-FFF2-40B4-BE49-F238E27FC236}">
                    <a16:creationId xmlns:a16="http://schemas.microsoft.com/office/drawing/2014/main" id="{990E5064-EEB8-40E4-9BE2-A7B0331B1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69" y="3140763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283">
                <a:extLst>
                  <a:ext uri="{FF2B5EF4-FFF2-40B4-BE49-F238E27FC236}">
                    <a16:creationId xmlns:a16="http://schemas.microsoft.com/office/drawing/2014/main" id="{F098CEF5-9755-4FE3-ACC4-B43F1128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788" y="3445174"/>
                <a:ext cx="19059" cy="15784"/>
              </a:xfrm>
              <a:custGeom>
                <a:avLst/>
                <a:gdLst>
                  <a:gd name="T0" fmla="*/ 7 w 7"/>
                  <a:gd name="T1" fmla="*/ 2 h 7"/>
                  <a:gd name="T2" fmla="*/ 7 w 7"/>
                  <a:gd name="T3" fmla="*/ 0 h 7"/>
                  <a:gd name="T4" fmla="*/ 7 w 7"/>
                  <a:gd name="T5" fmla="*/ 0 h 7"/>
                  <a:gd name="T6" fmla="*/ 7 w 7"/>
                  <a:gd name="T7" fmla="*/ 0 h 7"/>
                  <a:gd name="T8" fmla="*/ 5 w 7"/>
                  <a:gd name="T9" fmla="*/ 0 h 7"/>
                  <a:gd name="T10" fmla="*/ 4 w 7"/>
                  <a:gd name="T11" fmla="*/ 0 h 7"/>
                  <a:gd name="T12" fmla="*/ 2 w 7"/>
                  <a:gd name="T13" fmla="*/ 0 h 7"/>
                  <a:gd name="T14" fmla="*/ 2 w 7"/>
                  <a:gd name="T15" fmla="*/ 0 h 7"/>
                  <a:gd name="T16" fmla="*/ 2 w 7"/>
                  <a:gd name="T17" fmla="*/ 2 h 7"/>
                  <a:gd name="T18" fmla="*/ 4 w 7"/>
                  <a:gd name="T19" fmla="*/ 2 h 7"/>
                  <a:gd name="T20" fmla="*/ 4 w 7"/>
                  <a:gd name="T21" fmla="*/ 2 h 7"/>
                  <a:gd name="T22" fmla="*/ 4 w 7"/>
                  <a:gd name="T23" fmla="*/ 4 h 7"/>
                  <a:gd name="T24" fmla="*/ 2 w 7"/>
                  <a:gd name="T25" fmla="*/ 6 h 7"/>
                  <a:gd name="T26" fmla="*/ 0 w 7"/>
                  <a:gd name="T27" fmla="*/ 7 h 7"/>
                  <a:gd name="T28" fmla="*/ 0 w 7"/>
                  <a:gd name="T29" fmla="*/ 7 h 7"/>
                  <a:gd name="T30" fmla="*/ 4 w 7"/>
                  <a:gd name="T31" fmla="*/ 7 h 7"/>
                  <a:gd name="T32" fmla="*/ 7 w 7"/>
                  <a:gd name="T33" fmla="*/ 7 h 7"/>
                  <a:gd name="T34" fmla="*/ 7 w 7"/>
                  <a:gd name="T35" fmla="*/ 6 h 7"/>
                  <a:gd name="T36" fmla="*/ 7 w 7"/>
                  <a:gd name="T37" fmla="*/ 4 h 7"/>
                  <a:gd name="T38" fmla="*/ 7 w 7"/>
                  <a:gd name="T39" fmla="*/ 4 h 7"/>
                  <a:gd name="T40" fmla="*/ 7 w 7"/>
                  <a:gd name="T41" fmla="*/ 4 h 7"/>
                  <a:gd name="T42" fmla="*/ 7 w 7"/>
                  <a:gd name="T4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284">
                <a:extLst>
                  <a:ext uri="{FF2B5EF4-FFF2-40B4-BE49-F238E27FC236}">
                    <a16:creationId xmlns:a16="http://schemas.microsoft.com/office/drawing/2014/main" id="{F1604D58-A715-4BE6-88A2-65462B42C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5956" y="2241060"/>
                <a:ext cx="176975" cy="65392"/>
              </a:xfrm>
              <a:custGeom>
                <a:avLst/>
                <a:gdLst>
                  <a:gd name="T0" fmla="*/ 9 w 65"/>
                  <a:gd name="T1" fmla="*/ 15 h 29"/>
                  <a:gd name="T2" fmla="*/ 2 w 65"/>
                  <a:gd name="T3" fmla="*/ 17 h 29"/>
                  <a:gd name="T4" fmla="*/ 7 w 65"/>
                  <a:gd name="T5" fmla="*/ 15 h 29"/>
                  <a:gd name="T6" fmla="*/ 11 w 65"/>
                  <a:gd name="T7" fmla="*/ 17 h 29"/>
                  <a:gd name="T8" fmla="*/ 15 w 65"/>
                  <a:gd name="T9" fmla="*/ 19 h 29"/>
                  <a:gd name="T10" fmla="*/ 13 w 65"/>
                  <a:gd name="T11" fmla="*/ 20 h 29"/>
                  <a:gd name="T12" fmla="*/ 11 w 65"/>
                  <a:gd name="T13" fmla="*/ 24 h 29"/>
                  <a:gd name="T14" fmla="*/ 11 w 65"/>
                  <a:gd name="T15" fmla="*/ 26 h 29"/>
                  <a:gd name="T16" fmla="*/ 18 w 65"/>
                  <a:gd name="T17" fmla="*/ 26 h 29"/>
                  <a:gd name="T18" fmla="*/ 24 w 65"/>
                  <a:gd name="T19" fmla="*/ 29 h 29"/>
                  <a:gd name="T20" fmla="*/ 29 w 65"/>
                  <a:gd name="T21" fmla="*/ 29 h 29"/>
                  <a:gd name="T22" fmla="*/ 40 w 65"/>
                  <a:gd name="T23" fmla="*/ 26 h 29"/>
                  <a:gd name="T24" fmla="*/ 44 w 65"/>
                  <a:gd name="T25" fmla="*/ 26 h 29"/>
                  <a:gd name="T26" fmla="*/ 53 w 65"/>
                  <a:gd name="T27" fmla="*/ 22 h 29"/>
                  <a:gd name="T28" fmla="*/ 55 w 65"/>
                  <a:gd name="T29" fmla="*/ 20 h 29"/>
                  <a:gd name="T30" fmla="*/ 60 w 65"/>
                  <a:gd name="T31" fmla="*/ 19 h 29"/>
                  <a:gd name="T32" fmla="*/ 60 w 65"/>
                  <a:gd name="T33" fmla="*/ 17 h 29"/>
                  <a:gd name="T34" fmla="*/ 64 w 65"/>
                  <a:gd name="T35" fmla="*/ 15 h 29"/>
                  <a:gd name="T36" fmla="*/ 64 w 65"/>
                  <a:gd name="T37" fmla="*/ 13 h 29"/>
                  <a:gd name="T38" fmla="*/ 62 w 65"/>
                  <a:gd name="T39" fmla="*/ 9 h 29"/>
                  <a:gd name="T40" fmla="*/ 58 w 65"/>
                  <a:gd name="T41" fmla="*/ 8 h 29"/>
                  <a:gd name="T42" fmla="*/ 56 w 65"/>
                  <a:gd name="T43" fmla="*/ 4 h 29"/>
                  <a:gd name="T44" fmla="*/ 58 w 65"/>
                  <a:gd name="T45" fmla="*/ 2 h 29"/>
                  <a:gd name="T46" fmla="*/ 55 w 65"/>
                  <a:gd name="T47" fmla="*/ 2 h 29"/>
                  <a:gd name="T48" fmla="*/ 53 w 65"/>
                  <a:gd name="T49" fmla="*/ 0 h 29"/>
                  <a:gd name="T50" fmla="*/ 49 w 65"/>
                  <a:gd name="T51" fmla="*/ 2 h 29"/>
                  <a:gd name="T52" fmla="*/ 46 w 65"/>
                  <a:gd name="T53" fmla="*/ 2 h 29"/>
                  <a:gd name="T54" fmla="*/ 42 w 65"/>
                  <a:gd name="T55" fmla="*/ 4 h 29"/>
                  <a:gd name="T56" fmla="*/ 38 w 65"/>
                  <a:gd name="T57" fmla="*/ 4 h 29"/>
                  <a:gd name="T58" fmla="*/ 38 w 65"/>
                  <a:gd name="T59" fmla="*/ 6 h 29"/>
                  <a:gd name="T60" fmla="*/ 36 w 65"/>
                  <a:gd name="T61" fmla="*/ 4 h 29"/>
                  <a:gd name="T62" fmla="*/ 31 w 65"/>
                  <a:gd name="T63" fmla="*/ 4 h 29"/>
                  <a:gd name="T64" fmla="*/ 29 w 65"/>
                  <a:gd name="T65" fmla="*/ 8 h 29"/>
                  <a:gd name="T66" fmla="*/ 26 w 65"/>
                  <a:gd name="T67" fmla="*/ 4 h 29"/>
                  <a:gd name="T68" fmla="*/ 26 w 65"/>
                  <a:gd name="T69" fmla="*/ 9 h 29"/>
                  <a:gd name="T70" fmla="*/ 22 w 65"/>
                  <a:gd name="T71" fmla="*/ 11 h 29"/>
                  <a:gd name="T72" fmla="*/ 20 w 65"/>
                  <a:gd name="T73" fmla="*/ 9 h 29"/>
                  <a:gd name="T74" fmla="*/ 18 w 65"/>
                  <a:gd name="T75" fmla="*/ 8 h 29"/>
                  <a:gd name="T76" fmla="*/ 20 w 65"/>
                  <a:gd name="T77" fmla="*/ 6 h 29"/>
                  <a:gd name="T78" fmla="*/ 20 w 65"/>
                  <a:gd name="T79" fmla="*/ 4 h 29"/>
                  <a:gd name="T80" fmla="*/ 15 w 65"/>
                  <a:gd name="T81" fmla="*/ 0 h 29"/>
                  <a:gd name="T82" fmla="*/ 11 w 65"/>
                  <a:gd name="T83" fmla="*/ 0 h 29"/>
                  <a:gd name="T84" fmla="*/ 13 w 65"/>
                  <a:gd name="T85" fmla="*/ 0 h 29"/>
                  <a:gd name="T86" fmla="*/ 13 w 65"/>
                  <a:gd name="T87" fmla="*/ 2 h 29"/>
                  <a:gd name="T88" fmla="*/ 13 w 65"/>
                  <a:gd name="T89" fmla="*/ 4 h 29"/>
                  <a:gd name="T90" fmla="*/ 13 w 65"/>
                  <a:gd name="T91" fmla="*/ 6 h 29"/>
                  <a:gd name="T92" fmla="*/ 11 w 65"/>
                  <a:gd name="T93" fmla="*/ 2 h 29"/>
                  <a:gd name="T94" fmla="*/ 7 w 65"/>
                  <a:gd name="T95" fmla="*/ 4 h 29"/>
                  <a:gd name="T96" fmla="*/ 6 w 65"/>
                  <a:gd name="T97" fmla="*/ 6 h 29"/>
                  <a:gd name="T98" fmla="*/ 7 w 65"/>
                  <a:gd name="T99" fmla="*/ 8 h 29"/>
                  <a:gd name="T100" fmla="*/ 4 w 65"/>
                  <a:gd name="T101" fmla="*/ 8 h 29"/>
                  <a:gd name="T102" fmla="*/ 2 w 65"/>
                  <a:gd name="T103" fmla="*/ 8 h 29"/>
                  <a:gd name="T104" fmla="*/ 6 w 65"/>
                  <a:gd name="T105" fmla="*/ 9 h 29"/>
                  <a:gd name="T106" fmla="*/ 11 w 65"/>
                  <a:gd name="T107" fmla="*/ 8 h 29"/>
                  <a:gd name="T108" fmla="*/ 15 w 65"/>
                  <a:gd name="T109" fmla="*/ 9 h 29"/>
                  <a:gd name="T110" fmla="*/ 11 w 65"/>
                  <a:gd name="T111" fmla="*/ 11 h 29"/>
                  <a:gd name="T112" fmla="*/ 17 w 65"/>
                  <a:gd name="T11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29">
                    <a:moveTo>
                      <a:pt x="13" y="13"/>
                    </a:move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6" y="29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4" y="8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5" y="1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285">
                <a:extLst>
                  <a:ext uri="{FF2B5EF4-FFF2-40B4-BE49-F238E27FC236}">
                    <a16:creationId xmlns:a16="http://schemas.microsoft.com/office/drawing/2014/main" id="{A9C57B36-813F-497A-A11C-E8867126D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226" y="2335766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286">
                <a:extLst>
                  <a:ext uri="{FF2B5EF4-FFF2-40B4-BE49-F238E27FC236}">
                    <a16:creationId xmlns:a16="http://schemas.microsoft.com/office/drawing/2014/main" id="{CCA4D26A-8E3B-4544-A275-9DBFA38A4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226" y="2331256"/>
                <a:ext cx="13613" cy="902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3 w 5"/>
                  <a:gd name="T5" fmla="*/ 4 h 4"/>
                  <a:gd name="T6" fmla="*/ 3 w 5"/>
                  <a:gd name="T7" fmla="*/ 4 h 4"/>
                  <a:gd name="T8" fmla="*/ 3 w 5"/>
                  <a:gd name="T9" fmla="*/ 4 h 4"/>
                  <a:gd name="T10" fmla="*/ 3 w 5"/>
                  <a:gd name="T11" fmla="*/ 4 h 4"/>
                  <a:gd name="T12" fmla="*/ 3 w 5"/>
                  <a:gd name="T13" fmla="*/ 2 h 4"/>
                  <a:gd name="T14" fmla="*/ 3 w 5"/>
                  <a:gd name="T15" fmla="*/ 4 h 4"/>
                  <a:gd name="T16" fmla="*/ 5 w 5"/>
                  <a:gd name="T17" fmla="*/ 4 h 4"/>
                  <a:gd name="T18" fmla="*/ 5 w 5"/>
                  <a:gd name="T19" fmla="*/ 4 h 4"/>
                  <a:gd name="T20" fmla="*/ 3 w 5"/>
                  <a:gd name="T21" fmla="*/ 2 h 4"/>
                  <a:gd name="T22" fmla="*/ 3 w 5"/>
                  <a:gd name="T23" fmla="*/ 2 h 4"/>
                  <a:gd name="T24" fmla="*/ 3 w 5"/>
                  <a:gd name="T25" fmla="*/ 0 h 4"/>
                  <a:gd name="T26" fmla="*/ 3 w 5"/>
                  <a:gd name="T27" fmla="*/ 2 h 4"/>
                  <a:gd name="T28" fmla="*/ 3 w 5"/>
                  <a:gd name="T29" fmla="*/ 2 h 4"/>
                  <a:gd name="T30" fmla="*/ 2 w 5"/>
                  <a:gd name="T31" fmla="*/ 2 h 4"/>
                  <a:gd name="T32" fmla="*/ 0 w 5"/>
                  <a:gd name="T33" fmla="*/ 2 h 4"/>
                  <a:gd name="T34" fmla="*/ 2 w 5"/>
                  <a:gd name="T35" fmla="*/ 2 h 4"/>
                  <a:gd name="T36" fmla="*/ 2 w 5"/>
                  <a:gd name="T3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287">
                <a:extLst>
                  <a:ext uri="{FF2B5EF4-FFF2-40B4-BE49-F238E27FC236}">
                    <a16:creationId xmlns:a16="http://schemas.microsoft.com/office/drawing/2014/main" id="{82E81D54-5A00-495C-9D96-3BE5651B5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839" y="23357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288">
                <a:extLst>
                  <a:ext uri="{FF2B5EF4-FFF2-40B4-BE49-F238E27FC236}">
                    <a16:creationId xmlns:a16="http://schemas.microsoft.com/office/drawing/2014/main" id="{05A5EEF4-D765-4E87-8443-08231E3E5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344785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0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289">
                <a:extLst>
                  <a:ext uri="{FF2B5EF4-FFF2-40B4-BE49-F238E27FC236}">
                    <a16:creationId xmlns:a16="http://schemas.microsoft.com/office/drawing/2014/main" id="{EF5A2282-A015-4A7F-995B-DD8B7F64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347040"/>
                <a:ext cx="0" cy="451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290">
                <a:extLst>
                  <a:ext uri="{FF2B5EF4-FFF2-40B4-BE49-F238E27FC236}">
                    <a16:creationId xmlns:a16="http://schemas.microsoft.com/office/drawing/2014/main" id="{0E62A760-08C0-49D4-89AB-C289B20CB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8040" y="1878022"/>
                <a:ext cx="21782" cy="4510"/>
              </a:xfrm>
              <a:custGeom>
                <a:avLst/>
                <a:gdLst>
                  <a:gd name="T0" fmla="*/ 2 w 8"/>
                  <a:gd name="T1" fmla="*/ 2 h 2"/>
                  <a:gd name="T2" fmla="*/ 0 w 8"/>
                  <a:gd name="T3" fmla="*/ 2 h 2"/>
                  <a:gd name="T4" fmla="*/ 2 w 8"/>
                  <a:gd name="T5" fmla="*/ 2 h 2"/>
                  <a:gd name="T6" fmla="*/ 8 w 8"/>
                  <a:gd name="T7" fmla="*/ 2 h 2"/>
                  <a:gd name="T8" fmla="*/ 8 w 8"/>
                  <a:gd name="T9" fmla="*/ 2 h 2"/>
                  <a:gd name="T10" fmla="*/ 6 w 8"/>
                  <a:gd name="T11" fmla="*/ 0 h 2"/>
                  <a:gd name="T12" fmla="*/ 6 w 8"/>
                  <a:gd name="T13" fmla="*/ 0 h 2"/>
                  <a:gd name="T14" fmla="*/ 4 w 8"/>
                  <a:gd name="T15" fmla="*/ 0 h 2"/>
                  <a:gd name="T16" fmla="*/ 4 w 8"/>
                  <a:gd name="T17" fmla="*/ 0 h 2"/>
                  <a:gd name="T18" fmla="*/ 2 w 8"/>
                  <a:gd name="T19" fmla="*/ 0 h 2"/>
                  <a:gd name="T20" fmla="*/ 2 w 8"/>
                  <a:gd name="T21" fmla="*/ 0 h 2"/>
                  <a:gd name="T22" fmla="*/ 4 w 8"/>
                  <a:gd name="T23" fmla="*/ 0 h 2"/>
                  <a:gd name="T24" fmla="*/ 4 w 8"/>
                  <a:gd name="T25" fmla="*/ 2 h 2"/>
                  <a:gd name="T26" fmla="*/ 4 w 8"/>
                  <a:gd name="T27" fmla="*/ 2 h 2"/>
                  <a:gd name="T28" fmla="*/ 2 w 8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291">
                <a:extLst>
                  <a:ext uri="{FF2B5EF4-FFF2-40B4-BE49-F238E27FC236}">
                    <a16:creationId xmlns:a16="http://schemas.microsoft.com/office/drawing/2014/main" id="{F86B2746-DEB8-4EB5-9DF1-4C2B72124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553" y="1875767"/>
                <a:ext cx="21782" cy="2255"/>
              </a:xfrm>
              <a:custGeom>
                <a:avLst/>
                <a:gdLst>
                  <a:gd name="T0" fmla="*/ 8 w 8"/>
                  <a:gd name="T1" fmla="*/ 1 h 1"/>
                  <a:gd name="T2" fmla="*/ 6 w 8"/>
                  <a:gd name="T3" fmla="*/ 1 h 1"/>
                  <a:gd name="T4" fmla="*/ 4 w 8"/>
                  <a:gd name="T5" fmla="*/ 0 h 1"/>
                  <a:gd name="T6" fmla="*/ 2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0 w 8"/>
                  <a:gd name="T13" fmla="*/ 0 h 1"/>
                  <a:gd name="T14" fmla="*/ 4 w 8"/>
                  <a:gd name="T15" fmla="*/ 0 h 1"/>
                  <a:gd name="T16" fmla="*/ 4 w 8"/>
                  <a:gd name="T17" fmla="*/ 1 h 1"/>
                  <a:gd name="T18" fmla="*/ 8 w 8"/>
                  <a:gd name="T19" fmla="*/ 1 h 1"/>
                  <a:gd name="T20" fmla="*/ 8 w 8"/>
                  <a:gd name="T21" fmla="*/ 1 h 1"/>
                  <a:gd name="T22" fmla="*/ 8 w 8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292">
                <a:extLst>
                  <a:ext uri="{FF2B5EF4-FFF2-40B4-BE49-F238E27FC236}">
                    <a16:creationId xmlns:a16="http://schemas.microsoft.com/office/drawing/2014/main" id="{0A69329E-7817-4F21-A5BF-41E7E0BD8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259" y="1902826"/>
                <a:ext cx="13613" cy="4510"/>
              </a:xfrm>
              <a:custGeom>
                <a:avLst/>
                <a:gdLst>
                  <a:gd name="T0" fmla="*/ 2 w 5"/>
                  <a:gd name="T1" fmla="*/ 2 h 2"/>
                  <a:gd name="T2" fmla="*/ 3 w 5"/>
                  <a:gd name="T3" fmla="*/ 2 h 2"/>
                  <a:gd name="T4" fmla="*/ 5 w 5"/>
                  <a:gd name="T5" fmla="*/ 2 h 2"/>
                  <a:gd name="T6" fmla="*/ 3 w 5"/>
                  <a:gd name="T7" fmla="*/ 2 h 2"/>
                  <a:gd name="T8" fmla="*/ 3 w 5"/>
                  <a:gd name="T9" fmla="*/ 2 h 2"/>
                  <a:gd name="T10" fmla="*/ 3 w 5"/>
                  <a:gd name="T11" fmla="*/ 0 h 2"/>
                  <a:gd name="T12" fmla="*/ 2 w 5"/>
                  <a:gd name="T13" fmla="*/ 0 h 2"/>
                  <a:gd name="T14" fmla="*/ 2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2 w 5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293">
                <a:extLst>
                  <a:ext uri="{FF2B5EF4-FFF2-40B4-BE49-F238E27FC236}">
                    <a16:creationId xmlns:a16="http://schemas.microsoft.com/office/drawing/2014/main" id="{CD6F600E-F546-42E7-B8F9-AFDEE6F3A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318" y="1911845"/>
                <a:ext cx="10891" cy="0"/>
              </a:xfrm>
              <a:custGeom>
                <a:avLst/>
                <a:gdLst>
                  <a:gd name="T0" fmla="*/ 4 w 4"/>
                  <a:gd name="T1" fmla="*/ 4 w 4"/>
                  <a:gd name="T2" fmla="*/ 4 w 4"/>
                  <a:gd name="T3" fmla="*/ 2 w 4"/>
                  <a:gd name="T4" fmla="*/ 2 w 4"/>
                  <a:gd name="T5" fmla="*/ 0 w 4"/>
                  <a:gd name="T6" fmla="*/ 2 w 4"/>
                  <a:gd name="T7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294">
                <a:extLst>
                  <a:ext uri="{FF2B5EF4-FFF2-40B4-BE49-F238E27FC236}">
                    <a16:creationId xmlns:a16="http://schemas.microsoft.com/office/drawing/2014/main" id="{6F1090CA-4C71-4ED3-8564-B6407FFB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763" y="1963708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0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295">
                <a:extLst>
                  <a:ext uri="{FF2B5EF4-FFF2-40B4-BE49-F238E27FC236}">
                    <a16:creationId xmlns:a16="http://schemas.microsoft.com/office/drawing/2014/main" id="{F6CA955A-A5FF-4C6C-8F2B-6C4A8AC62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3873" y="1993021"/>
                <a:ext cx="10891" cy="9020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2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2 h 4"/>
                  <a:gd name="T10" fmla="*/ 4 w 4"/>
                  <a:gd name="T11" fmla="*/ 2 h 4"/>
                  <a:gd name="T12" fmla="*/ 2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296">
                <a:extLst>
                  <a:ext uri="{FF2B5EF4-FFF2-40B4-BE49-F238E27FC236}">
                    <a16:creationId xmlns:a16="http://schemas.microsoft.com/office/drawing/2014/main" id="{7E8132A2-3464-433E-91C7-E081EDC50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3049" y="2144099"/>
                <a:ext cx="49008" cy="24804"/>
              </a:xfrm>
              <a:custGeom>
                <a:avLst/>
                <a:gdLst>
                  <a:gd name="T0" fmla="*/ 2 w 18"/>
                  <a:gd name="T1" fmla="*/ 7 h 11"/>
                  <a:gd name="T2" fmla="*/ 0 w 18"/>
                  <a:gd name="T3" fmla="*/ 7 h 11"/>
                  <a:gd name="T4" fmla="*/ 2 w 18"/>
                  <a:gd name="T5" fmla="*/ 9 h 11"/>
                  <a:gd name="T6" fmla="*/ 5 w 18"/>
                  <a:gd name="T7" fmla="*/ 9 h 11"/>
                  <a:gd name="T8" fmla="*/ 5 w 18"/>
                  <a:gd name="T9" fmla="*/ 7 h 11"/>
                  <a:gd name="T10" fmla="*/ 5 w 18"/>
                  <a:gd name="T11" fmla="*/ 9 h 11"/>
                  <a:gd name="T12" fmla="*/ 7 w 18"/>
                  <a:gd name="T13" fmla="*/ 9 h 11"/>
                  <a:gd name="T14" fmla="*/ 7 w 18"/>
                  <a:gd name="T15" fmla="*/ 9 h 11"/>
                  <a:gd name="T16" fmla="*/ 7 w 18"/>
                  <a:gd name="T17" fmla="*/ 9 h 11"/>
                  <a:gd name="T18" fmla="*/ 7 w 18"/>
                  <a:gd name="T19" fmla="*/ 9 h 11"/>
                  <a:gd name="T20" fmla="*/ 7 w 18"/>
                  <a:gd name="T21" fmla="*/ 9 h 11"/>
                  <a:gd name="T22" fmla="*/ 7 w 18"/>
                  <a:gd name="T23" fmla="*/ 9 h 11"/>
                  <a:gd name="T24" fmla="*/ 5 w 18"/>
                  <a:gd name="T25" fmla="*/ 9 h 11"/>
                  <a:gd name="T26" fmla="*/ 4 w 18"/>
                  <a:gd name="T27" fmla="*/ 9 h 11"/>
                  <a:gd name="T28" fmla="*/ 4 w 18"/>
                  <a:gd name="T29" fmla="*/ 9 h 11"/>
                  <a:gd name="T30" fmla="*/ 5 w 18"/>
                  <a:gd name="T31" fmla="*/ 11 h 11"/>
                  <a:gd name="T32" fmla="*/ 5 w 18"/>
                  <a:gd name="T33" fmla="*/ 11 h 11"/>
                  <a:gd name="T34" fmla="*/ 7 w 18"/>
                  <a:gd name="T35" fmla="*/ 11 h 11"/>
                  <a:gd name="T36" fmla="*/ 14 w 18"/>
                  <a:gd name="T37" fmla="*/ 9 h 11"/>
                  <a:gd name="T38" fmla="*/ 16 w 18"/>
                  <a:gd name="T39" fmla="*/ 9 h 11"/>
                  <a:gd name="T40" fmla="*/ 16 w 18"/>
                  <a:gd name="T41" fmla="*/ 9 h 11"/>
                  <a:gd name="T42" fmla="*/ 18 w 18"/>
                  <a:gd name="T43" fmla="*/ 7 h 11"/>
                  <a:gd name="T44" fmla="*/ 16 w 18"/>
                  <a:gd name="T45" fmla="*/ 5 h 11"/>
                  <a:gd name="T46" fmla="*/ 14 w 18"/>
                  <a:gd name="T47" fmla="*/ 5 h 11"/>
                  <a:gd name="T48" fmla="*/ 13 w 18"/>
                  <a:gd name="T49" fmla="*/ 2 h 11"/>
                  <a:gd name="T50" fmla="*/ 11 w 18"/>
                  <a:gd name="T51" fmla="*/ 2 h 11"/>
                  <a:gd name="T52" fmla="*/ 9 w 18"/>
                  <a:gd name="T53" fmla="*/ 2 h 11"/>
                  <a:gd name="T54" fmla="*/ 7 w 18"/>
                  <a:gd name="T55" fmla="*/ 0 h 11"/>
                  <a:gd name="T56" fmla="*/ 4 w 18"/>
                  <a:gd name="T57" fmla="*/ 2 h 11"/>
                  <a:gd name="T58" fmla="*/ 4 w 18"/>
                  <a:gd name="T59" fmla="*/ 4 h 11"/>
                  <a:gd name="T60" fmla="*/ 4 w 18"/>
                  <a:gd name="T61" fmla="*/ 4 h 11"/>
                  <a:gd name="T62" fmla="*/ 5 w 18"/>
                  <a:gd name="T63" fmla="*/ 5 h 11"/>
                  <a:gd name="T64" fmla="*/ 2 w 18"/>
                  <a:gd name="T65" fmla="*/ 4 h 11"/>
                  <a:gd name="T66" fmla="*/ 2 w 18"/>
                  <a:gd name="T67" fmla="*/ 5 h 11"/>
                  <a:gd name="T68" fmla="*/ 4 w 18"/>
                  <a:gd name="T69" fmla="*/ 5 h 11"/>
                  <a:gd name="T70" fmla="*/ 4 w 18"/>
                  <a:gd name="T71" fmla="*/ 7 h 11"/>
                  <a:gd name="T72" fmla="*/ 2 w 18"/>
                  <a:gd name="T73" fmla="*/ 7 h 11"/>
                  <a:gd name="T74" fmla="*/ 2 w 18"/>
                  <a:gd name="T7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1">
                    <a:moveTo>
                      <a:pt x="2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297">
                <a:extLst>
                  <a:ext uri="{FF2B5EF4-FFF2-40B4-BE49-F238E27FC236}">
                    <a16:creationId xmlns:a16="http://schemas.microsoft.com/office/drawing/2014/main" id="{899EFBF4-9AA3-43B9-A97B-D53E73854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4814" y="2022335"/>
                <a:ext cx="5445" cy="15784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5 h 7"/>
                  <a:gd name="T4" fmla="*/ 2 w 2"/>
                  <a:gd name="T5" fmla="*/ 7 h 7"/>
                  <a:gd name="T6" fmla="*/ 2 w 2"/>
                  <a:gd name="T7" fmla="*/ 7 h 7"/>
                  <a:gd name="T8" fmla="*/ 2 w 2"/>
                  <a:gd name="T9" fmla="*/ 5 h 7"/>
                  <a:gd name="T10" fmla="*/ 2 w 2"/>
                  <a:gd name="T11" fmla="*/ 5 h 7"/>
                  <a:gd name="T12" fmla="*/ 2 w 2"/>
                  <a:gd name="T13" fmla="*/ 2 h 7"/>
                  <a:gd name="T14" fmla="*/ 2 w 2"/>
                  <a:gd name="T15" fmla="*/ 0 h 7"/>
                  <a:gd name="T16" fmla="*/ 2 w 2"/>
                  <a:gd name="T17" fmla="*/ 0 h 7"/>
                  <a:gd name="T18" fmla="*/ 2 w 2"/>
                  <a:gd name="T19" fmla="*/ 0 h 7"/>
                  <a:gd name="T20" fmla="*/ 2 w 2"/>
                  <a:gd name="T21" fmla="*/ 0 h 7"/>
                  <a:gd name="T22" fmla="*/ 0 w 2"/>
                  <a:gd name="T23" fmla="*/ 0 h 7"/>
                  <a:gd name="T24" fmla="*/ 0 w 2"/>
                  <a:gd name="T25" fmla="*/ 2 h 7"/>
                  <a:gd name="T26" fmla="*/ 0 w 2"/>
                  <a:gd name="T27" fmla="*/ 2 h 7"/>
                  <a:gd name="T28" fmla="*/ 2 w 2"/>
                  <a:gd name="T29" fmla="*/ 2 h 7"/>
                  <a:gd name="T30" fmla="*/ 2 w 2"/>
                  <a:gd name="T31" fmla="*/ 3 h 7"/>
                  <a:gd name="T32" fmla="*/ 2 w 2"/>
                  <a:gd name="T3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298">
                <a:extLst>
                  <a:ext uri="{FF2B5EF4-FFF2-40B4-BE49-F238E27FC236}">
                    <a16:creationId xmlns:a16="http://schemas.microsoft.com/office/drawing/2014/main" id="{64EBAA59-52AF-436E-898A-C23C4AB84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368" y="2049394"/>
                <a:ext cx="19059" cy="902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  <a:gd name="T8" fmla="*/ 2 w 7"/>
                  <a:gd name="T9" fmla="*/ 4 h 4"/>
                  <a:gd name="T10" fmla="*/ 2 w 7"/>
                  <a:gd name="T11" fmla="*/ 4 h 4"/>
                  <a:gd name="T12" fmla="*/ 6 w 7"/>
                  <a:gd name="T13" fmla="*/ 4 h 4"/>
                  <a:gd name="T14" fmla="*/ 7 w 7"/>
                  <a:gd name="T15" fmla="*/ 4 h 4"/>
                  <a:gd name="T16" fmla="*/ 7 w 7"/>
                  <a:gd name="T17" fmla="*/ 4 h 4"/>
                  <a:gd name="T18" fmla="*/ 7 w 7"/>
                  <a:gd name="T19" fmla="*/ 4 h 4"/>
                  <a:gd name="T20" fmla="*/ 7 w 7"/>
                  <a:gd name="T21" fmla="*/ 2 h 4"/>
                  <a:gd name="T22" fmla="*/ 7 w 7"/>
                  <a:gd name="T23" fmla="*/ 2 h 4"/>
                  <a:gd name="T24" fmla="*/ 6 w 7"/>
                  <a:gd name="T25" fmla="*/ 2 h 4"/>
                  <a:gd name="T26" fmla="*/ 6 w 7"/>
                  <a:gd name="T27" fmla="*/ 2 h 4"/>
                  <a:gd name="T28" fmla="*/ 4 w 7"/>
                  <a:gd name="T29" fmla="*/ 2 h 4"/>
                  <a:gd name="T30" fmla="*/ 4 w 7"/>
                  <a:gd name="T31" fmla="*/ 2 h 4"/>
                  <a:gd name="T32" fmla="*/ 4 w 7"/>
                  <a:gd name="T33" fmla="*/ 0 h 4"/>
                  <a:gd name="T34" fmla="*/ 6 w 7"/>
                  <a:gd name="T35" fmla="*/ 0 h 4"/>
                  <a:gd name="T36" fmla="*/ 6 w 7"/>
                  <a:gd name="T37" fmla="*/ 0 h 4"/>
                  <a:gd name="T38" fmla="*/ 6 w 7"/>
                  <a:gd name="T39" fmla="*/ 0 h 4"/>
                  <a:gd name="T40" fmla="*/ 4 w 7"/>
                  <a:gd name="T41" fmla="*/ 0 h 4"/>
                  <a:gd name="T42" fmla="*/ 4 w 7"/>
                  <a:gd name="T43" fmla="*/ 0 h 4"/>
                  <a:gd name="T44" fmla="*/ 4 w 7"/>
                  <a:gd name="T45" fmla="*/ 0 h 4"/>
                  <a:gd name="T46" fmla="*/ 2 w 7"/>
                  <a:gd name="T47" fmla="*/ 0 h 4"/>
                  <a:gd name="T48" fmla="*/ 0 w 7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299">
                <a:extLst>
                  <a:ext uri="{FF2B5EF4-FFF2-40B4-BE49-F238E27FC236}">
                    <a16:creationId xmlns:a16="http://schemas.microsoft.com/office/drawing/2014/main" id="{10975F6D-34E8-4928-974B-542CDBCF9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360" y="2069688"/>
                <a:ext cx="29950" cy="4510"/>
              </a:xfrm>
              <a:custGeom>
                <a:avLst/>
                <a:gdLst>
                  <a:gd name="T0" fmla="*/ 4 w 11"/>
                  <a:gd name="T1" fmla="*/ 0 h 2"/>
                  <a:gd name="T2" fmla="*/ 2 w 11"/>
                  <a:gd name="T3" fmla="*/ 0 h 2"/>
                  <a:gd name="T4" fmla="*/ 0 w 11"/>
                  <a:gd name="T5" fmla="*/ 2 h 2"/>
                  <a:gd name="T6" fmla="*/ 2 w 11"/>
                  <a:gd name="T7" fmla="*/ 2 h 2"/>
                  <a:gd name="T8" fmla="*/ 4 w 11"/>
                  <a:gd name="T9" fmla="*/ 2 h 2"/>
                  <a:gd name="T10" fmla="*/ 5 w 11"/>
                  <a:gd name="T11" fmla="*/ 2 h 2"/>
                  <a:gd name="T12" fmla="*/ 9 w 11"/>
                  <a:gd name="T13" fmla="*/ 2 h 2"/>
                  <a:gd name="T14" fmla="*/ 11 w 11"/>
                  <a:gd name="T15" fmla="*/ 2 h 2"/>
                  <a:gd name="T16" fmla="*/ 9 w 11"/>
                  <a:gd name="T17" fmla="*/ 2 h 2"/>
                  <a:gd name="T18" fmla="*/ 9 w 11"/>
                  <a:gd name="T19" fmla="*/ 0 h 2"/>
                  <a:gd name="T20" fmla="*/ 9 w 11"/>
                  <a:gd name="T21" fmla="*/ 0 h 2"/>
                  <a:gd name="T22" fmla="*/ 5 w 11"/>
                  <a:gd name="T23" fmla="*/ 0 h 2"/>
                  <a:gd name="T24" fmla="*/ 4 w 11"/>
                  <a:gd name="T25" fmla="*/ 0 h 2"/>
                  <a:gd name="T26" fmla="*/ 4 w 11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300">
                <a:extLst>
                  <a:ext uri="{FF2B5EF4-FFF2-40B4-BE49-F238E27FC236}">
                    <a16:creationId xmlns:a16="http://schemas.microsoft.com/office/drawing/2014/main" id="{AB5780EC-5B5A-45F2-BB3E-1C2873314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906" y="2092237"/>
                <a:ext cx="40840" cy="6765"/>
              </a:xfrm>
              <a:custGeom>
                <a:avLst/>
                <a:gdLst>
                  <a:gd name="T0" fmla="*/ 9 w 15"/>
                  <a:gd name="T1" fmla="*/ 1 h 3"/>
                  <a:gd name="T2" fmla="*/ 11 w 15"/>
                  <a:gd name="T3" fmla="*/ 1 h 3"/>
                  <a:gd name="T4" fmla="*/ 13 w 15"/>
                  <a:gd name="T5" fmla="*/ 1 h 3"/>
                  <a:gd name="T6" fmla="*/ 9 w 15"/>
                  <a:gd name="T7" fmla="*/ 0 h 3"/>
                  <a:gd name="T8" fmla="*/ 7 w 15"/>
                  <a:gd name="T9" fmla="*/ 0 h 3"/>
                  <a:gd name="T10" fmla="*/ 4 w 15"/>
                  <a:gd name="T11" fmla="*/ 0 h 3"/>
                  <a:gd name="T12" fmla="*/ 0 w 15"/>
                  <a:gd name="T13" fmla="*/ 1 h 3"/>
                  <a:gd name="T14" fmla="*/ 0 w 15"/>
                  <a:gd name="T15" fmla="*/ 1 h 3"/>
                  <a:gd name="T16" fmla="*/ 4 w 15"/>
                  <a:gd name="T17" fmla="*/ 3 h 3"/>
                  <a:gd name="T18" fmla="*/ 6 w 15"/>
                  <a:gd name="T19" fmla="*/ 3 h 3"/>
                  <a:gd name="T20" fmla="*/ 7 w 15"/>
                  <a:gd name="T21" fmla="*/ 3 h 3"/>
                  <a:gd name="T22" fmla="*/ 9 w 15"/>
                  <a:gd name="T23" fmla="*/ 3 h 3"/>
                  <a:gd name="T24" fmla="*/ 13 w 15"/>
                  <a:gd name="T25" fmla="*/ 3 h 3"/>
                  <a:gd name="T26" fmla="*/ 13 w 15"/>
                  <a:gd name="T27" fmla="*/ 3 h 3"/>
                  <a:gd name="T28" fmla="*/ 15 w 15"/>
                  <a:gd name="T29" fmla="*/ 1 h 3"/>
                  <a:gd name="T30" fmla="*/ 9 w 15"/>
                  <a:gd name="T31" fmla="*/ 1 h 3"/>
                  <a:gd name="T32" fmla="*/ 4 w 15"/>
                  <a:gd name="T33" fmla="*/ 0 h 3"/>
                  <a:gd name="T34" fmla="*/ 7 w 15"/>
                  <a:gd name="T35" fmla="*/ 0 h 3"/>
                  <a:gd name="T36" fmla="*/ 9 w 15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3">
                    <a:moveTo>
                      <a:pt x="9" y="1"/>
                    </a:moveTo>
                    <a:lnTo>
                      <a:pt x="11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301">
                <a:extLst>
                  <a:ext uri="{FF2B5EF4-FFF2-40B4-BE49-F238E27FC236}">
                    <a16:creationId xmlns:a16="http://schemas.microsoft.com/office/drawing/2014/main" id="{D49AF7B4-B7AB-47A4-A32E-08A13E90D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6797" y="2099001"/>
                <a:ext cx="38118" cy="9020"/>
              </a:xfrm>
              <a:custGeom>
                <a:avLst/>
                <a:gdLst>
                  <a:gd name="T0" fmla="*/ 14 w 14"/>
                  <a:gd name="T1" fmla="*/ 2 h 4"/>
                  <a:gd name="T2" fmla="*/ 14 w 14"/>
                  <a:gd name="T3" fmla="*/ 0 h 4"/>
                  <a:gd name="T4" fmla="*/ 12 w 14"/>
                  <a:gd name="T5" fmla="*/ 0 h 4"/>
                  <a:gd name="T6" fmla="*/ 11 w 14"/>
                  <a:gd name="T7" fmla="*/ 0 h 4"/>
                  <a:gd name="T8" fmla="*/ 11 w 14"/>
                  <a:gd name="T9" fmla="*/ 0 h 4"/>
                  <a:gd name="T10" fmla="*/ 9 w 14"/>
                  <a:gd name="T11" fmla="*/ 0 h 4"/>
                  <a:gd name="T12" fmla="*/ 7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5 w 14"/>
                  <a:gd name="T19" fmla="*/ 2 h 4"/>
                  <a:gd name="T20" fmla="*/ 9 w 14"/>
                  <a:gd name="T21" fmla="*/ 2 h 4"/>
                  <a:gd name="T22" fmla="*/ 11 w 14"/>
                  <a:gd name="T23" fmla="*/ 2 h 4"/>
                  <a:gd name="T24" fmla="*/ 11 w 14"/>
                  <a:gd name="T25" fmla="*/ 4 h 4"/>
                  <a:gd name="T26" fmla="*/ 12 w 14"/>
                  <a:gd name="T27" fmla="*/ 4 h 4"/>
                  <a:gd name="T28" fmla="*/ 14 w 14"/>
                  <a:gd name="T29" fmla="*/ 4 h 4"/>
                  <a:gd name="T30" fmla="*/ 12 w 14"/>
                  <a:gd name="T31" fmla="*/ 2 h 4"/>
                  <a:gd name="T32" fmla="*/ 12 w 14"/>
                  <a:gd name="T33" fmla="*/ 2 h 4"/>
                  <a:gd name="T34" fmla="*/ 14 w 14"/>
                  <a:gd name="T3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4">
                    <a:moveTo>
                      <a:pt x="14" y="2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302">
                <a:extLst>
                  <a:ext uri="{FF2B5EF4-FFF2-40B4-BE49-F238E27FC236}">
                    <a16:creationId xmlns:a16="http://schemas.microsoft.com/office/drawing/2014/main" id="{58EDF640-DBC4-414B-A80C-3BD60B792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6797" y="2103511"/>
                <a:ext cx="38118" cy="15784"/>
              </a:xfrm>
              <a:custGeom>
                <a:avLst/>
                <a:gdLst>
                  <a:gd name="T0" fmla="*/ 11 w 14"/>
                  <a:gd name="T1" fmla="*/ 4 h 7"/>
                  <a:gd name="T2" fmla="*/ 12 w 14"/>
                  <a:gd name="T3" fmla="*/ 4 h 7"/>
                  <a:gd name="T4" fmla="*/ 14 w 14"/>
                  <a:gd name="T5" fmla="*/ 4 h 7"/>
                  <a:gd name="T6" fmla="*/ 14 w 14"/>
                  <a:gd name="T7" fmla="*/ 4 h 7"/>
                  <a:gd name="T8" fmla="*/ 12 w 14"/>
                  <a:gd name="T9" fmla="*/ 4 h 7"/>
                  <a:gd name="T10" fmla="*/ 11 w 14"/>
                  <a:gd name="T11" fmla="*/ 4 h 7"/>
                  <a:gd name="T12" fmla="*/ 9 w 14"/>
                  <a:gd name="T13" fmla="*/ 2 h 7"/>
                  <a:gd name="T14" fmla="*/ 9 w 14"/>
                  <a:gd name="T15" fmla="*/ 2 h 7"/>
                  <a:gd name="T16" fmla="*/ 7 w 14"/>
                  <a:gd name="T17" fmla="*/ 0 h 7"/>
                  <a:gd name="T18" fmla="*/ 5 w 14"/>
                  <a:gd name="T19" fmla="*/ 0 h 7"/>
                  <a:gd name="T20" fmla="*/ 5 w 14"/>
                  <a:gd name="T21" fmla="*/ 0 h 7"/>
                  <a:gd name="T22" fmla="*/ 2 w 14"/>
                  <a:gd name="T23" fmla="*/ 0 h 7"/>
                  <a:gd name="T24" fmla="*/ 0 w 14"/>
                  <a:gd name="T25" fmla="*/ 0 h 7"/>
                  <a:gd name="T26" fmla="*/ 0 w 14"/>
                  <a:gd name="T27" fmla="*/ 0 h 7"/>
                  <a:gd name="T28" fmla="*/ 0 w 14"/>
                  <a:gd name="T29" fmla="*/ 2 h 7"/>
                  <a:gd name="T30" fmla="*/ 2 w 14"/>
                  <a:gd name="T31" fmla="*/ 2 h 7"/>
                  <a:gd name="T32" fmla="*/ 2 w 14"/>
                  <a:gd name="T33" fmla="*/ 2 h 7"/>
                  <a:gd name="T34" fmla="*/ 2 w 14"/>
                  <a:gd name="T35" fmla="*/ 4 h 7"/>
                  <a:gd name="T36" fmla="*/ 3 w 14"/>
                  <a:gd name="T37" fmla="*/ 4 h 7"/>
                  <a:gd name="T38" fmla="*/ 7 w 14"/>
                  <a:gd name="T39" fmla="*/ 5 h 7"/>
                  <a:gd name="T40" fmla="*/ 9 w 14"/>
                  <a:gd name="T41" fmla="*/ 7 h 7"/>
                  <a:gd name="T42" fmla="*/ 11 w 14"/>
                  <a:gd name="T43" fmla="*/ 5 h 7"/>
                  <a:gd name="T44" fmla="*/ 11 w 14"/>
                  <a:gd name="T45" fmla="*/ 7 h 7"/>
                  <a:gd name="T46" fmla="*/ 11 w 14"/>
                  <a:gd name="T47" fmla="*/ 7 h 7"/>
                  <a:gd name="T48" fmla="*/ 11 w 14"/>
                  <a:gd name="T49" fmla="*/ 7 h 7"/>
                  <a:gd name="T50" fmla="*/ 12 w 14"/>
                  <a:gd name="T51" fmla="*/ 5 h 7"/>
                  <a:gd name="T52" fmla="*/ 11 w 14"/>
                  <a:gd name="T53" fmla="*/ 5 h 7"/>
                  <a:gd name="T54" fmla="*/ 11 w 14"/>
                  <a:gd name="T55" fmla="*/ 5 h 7"/>
                  <a:gd name="T56" fmla="*/ 9 w 14"/>
                  <a:gd name="T57" fmla="*/ 4 h 7"/>
                  <a:gd name="T58" fmla="*/ 11 w 14"/>
                  <a:gd name="T59" fmla="*/ 4 h 7"/>
                  <a:gd name="T60" fmla="*/ 11 w 14"/>
                  <a:gd name="T6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7">
                    <a:moveTo>
                      <a:pt x="11" y="4"/>
                    </a:move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303">
                <a:extLst>
                  <a:ext uri="{FF2B5EF4-FFF2-40B4-BE49-F238E27FC236}">
                    <a16:creationId xmlns:a16="http://schemas.microsoft.com/office/drawing/2014/main" id="{9ED35253-64EC-4F75-A669-9C988AB9D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452" y="2139590"/>
                <a:ext cx="40840" cy="13529"/>
              </a:xfrm>
              <a:custGeom>
                <a:avLst/>
                <a:gdLst>
                  <a:gd name="T0" fmla="*/ 13 w 15"/>
                  <a:gd name="T1" fmla="*/ 0 h 6"/>
                  <a:gd name="T2" fmla="*/ 11 w 15"/>
                  <a:gd name="T3" fmla="*/ 0 h 6"/>
                  <a:gd name="T4" fmla="*/ 11 w 15"/>
                  <a:gd name="T5" fmla="*/ 2 h 6"/>
                  <a:gd name="T6" fmla="*/ 6 w 15"/>
                  <a:gd name="T7" fmla="*/ 2 h 6"/>
                  <a:gd name="T8" fmla="*/ 6 w 15"/>
                  <a:gd name="T9" fmla="*/ 2 h 6"/>
                  <a:gd name="T10" fmla="*/ 4 w 15"/>
                  <a:gd name="T11" fmla="*/ 4 h 6"/>
                  <a:gd name="T12" fmla="*/ 2 w 15"/>
                  <a:gd name="T13" fmla="*/ 6 h 6"/>
                  <a:gd name="T14" fmla="*/ 0 w 15"/>
                  <a:gd name="T15" fmla="*/ 6 h 6"/>
                  <a:gd name="T16" fmla="*/ 0 w 15"/>
                  <a:gd name="T17" fmla="*/ 6 h 6"/>
                  <a:gd name="T18" fmla="*/ 2 w 15"/>
                  <a:gd name="T19" fmla="*/ 6 h 6"/>
                  <a:gd name="T20" fmla="*/ 4 w 15"/>
                  <a:gd name="T21" fmla="*/ 6 h 6"/>
                  <a:gd name="T22" fmla="*/ 7 w 15"/>
                  <a:gd name="T23" fmla="*/ 6 h 6"/>
                  <a:gd name="T24" fmla="*/ 9 w 15"/>
                  <a:gd name="T25" fmla="*/ 6 h 6"/>
                  <a:gd name="T26" fmla="*/ 11 w 15"/>
                  <a:gd name="T27" fmla="*/ 6 h 6"/>
                  <a:gd name="T28" fmla="*/ 13 w 15"/>
                  <a:gd name="T29" fmla="*/ 6 h 6"/>
                  <a:gd name="T30" fmla="*/ 13 w 15"/>
                  <a:gd name="T31" fmla="*/ 6 h 6"/>
                  <a:gd name="T32" fmla="*/ 15 w 15"/>
                  <a:gd name="T33" fmla="*/ 6 h 6"/>
                  <a:gd name="T34" fmla="*/ 15 w 15"/>
                  <a:gd name="T35" fmla="*/ 6 h 6"/>
                  <a:gd name="T36" fmla="*/ 15 w 15"/>
                  <a:gd name="T37" fmla="*/ 4 h 6"/>
                  <a:gd name="T38" fmla="*/ 15 w 15"/>
                  <a:gd name="T39" fmla="*/ 2 h 6"/>
                  <a:gd name="T40" fmla="*/ 15 w 15"/>
                  <a:gd name="T41" fmla="*/ 2 h 6"/>
                  <a:gd name="T42" fmla="*/ 15 w 15"/>
                  <a:gd name="T43" fmla="*/ 0 h 6"/>
                  <a:gd name="T44" fmla="*/ 13 w 15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6">
                    <a:moveTo>
                      <a:pt x="13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Rectangle 304">
                <a:extLst>
                  <a:ext uri="{FF2B5EF4-FFF2-40B4-BE49-F238E27FC236}">
                    <a16:creationId xmlns:a16="http://schemas.microsoft.com/office/drawing/2014/main" id="{6E266914-4CA6-4775-9A27-5DCB6F742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2242" y="2168903"/>
                <a:ext cx="2723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305">
                <a:extLst>
                  <a:ext uri="{FF2B5EF4-FFF2-40B4-BE49-F238E27FC236}">
                    <a16:creationId xmlns:a16="http://schemas.microsoft.com/office/drawing/2014/main" id="{1BE7F183-7713-40BD-9064-F083C82A2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259" y="1963708"/>
                <a:ext cx="8168" cy="4510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0 w 3"/>
                  <a:gd name="T7" fmla="*/ 2 h 2"/>
                  <a:gd name="T8" fmla="*/ 2 w 3"/>
                  <a:gd name="T9" fmla="*/ 2 h 2"/>
                  <a:gd name="T10" fmla="*/ 2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0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306">
                <a:extLst>
                  <a:ext uri="{FF2B5EF4-FFF2-40B4-BE49-F238E27FC236}">
                    <a16:creationId xmlns:a16="http://schemas.microsoft.com/office/drawing/2014/main" id="{BD6171A3-7AE9-4A83-B95F-6BB3C7286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141" y="1871257"/>
                <a:ext cx="789580" cy="500587"/>
              </a:xfrm>
              <a:custGeom>
                <a:avLst/>
                <a:gdLst>
                  <a:gd name="T0" fmla="*/ 212 w 290"/>
                  <a:gd name="T1" fmla="*/ 132 h 222"/>
                  <a:gd name="T2" fmla="*/ 188 w 290"/>
                  <a:gd name="T3" fmla="*/ 128 h 222"/>
                  <a:gd name="T4" fmla="*/ 196 w 290"/>
                  <a:gd name="T5" fmla="*/ 116 h 222"/>
                  <a:gd name="T6" fmla="*/ 225 w 290"/>
                  <a:gd name="T7" fmla="*/ 126 h 222"/>
                  <a:gd name="T8" fmla="*/ 219 w 290"/>
                  <a:gd name="T9" fmla="*/ 116 h 222"/>
                  <a:gd name="T10" fmla="*/ 205 w 290"/>
                  <a:gd name="T11" fmla="*/ 103 h 222"/>
                  <a:gd name="T12" fmla="*/ 219 w 290"/>
                  <a:gd name="T13" fmla="*/ 94 h 222"/>
                  <a:gd name="T14" fmla="*/ 232 w 290"/>
                  <a:gd name="T15" fmla="*/ 87 h 222"/>
                  <a:gd name="T16" fmla="*/ 237 w 290"/>
                  <a:gd name="T17" fmla="*/ 79 h 222"/>
                  <a:gd name="T18" fmla="*/ 243 w 290"/>
                  <a:gd name="T19" fmla="*/ 72 h 222"/>
                  <a:gd name="T20" fmla="*/ 241 w 290"/>
                  <a:gd name="T21" fmla="*/ 65 h 222"/>
                  <a:gd name="T22" fmla="*/ 245 w 290"/>
                  <a:gd name="T23" fmla="*/ 58 h 222"/>
                  <a:gd name="T24" fmla="*/ 245 w 290"/>
                  <a:gd name="T25" fmla="*/ 47 h 222"/>
                  <a:gd name="T26" fmla="*/ 255 w 290"/>
                  <a:gd name="T27" fmla="*/ 34 h 222"/>
                  <a:gd name="T28" fmla="*/ 261 w 290"/>
                  <a:gd name="T29" fmla="*/ 29 h 222"/>
                  <a:gd name="T30" fmla="*/ 281 w 290"/>
                  <a:gd name="T31" fmla="*/ 23 h 222"/>
                  <a:gd name="T32" fmla="*/ 264 w 290"/>
                  <a:gd name="T33" fmla="*/ 20 h 222"/>
                  <a:gd name="T34" fmla="*/ 232 w 290"/>
                  <a:gd name="T35" fmla="*/ 31 h 222"/>
                  <a:gd name="T36" fmla="*/ 235 w 290"/>
                  <a:gd name="T37" fmla="*/ 18 h 222"/>
                  <a:gd name="T38" fmla="*/ 206 w 290"/>
                  <a:gd name="T39" fmla="*/ 12 h 222"/>
                  <a:gd name="T40" fmla="*/ 237 w 290"/>
                  <a:gd name="T41" fmla="*/ 7 h 222"/>
                  <a:gd name="T42" fmla="*/ 197 w 290"/>
                  <a:gd name="T43" fmla="*/ 5 h 222"/>
                  <a:gd name="T44" fmla="*/ 219 w 290"/>
                  <a:gd name="T45" fmla="*/ 2 h 222"/>
                  <a:gd name="T46" fmla="*/ 181 w 290"/>
                  <a:gd name="T47" fmla="*/ 0 h 222"/>
                  <a:gd name="T48" fmla="*/ 163 w 290"/>
                  <a:gd name="T49" fmla="*/ 2 h 222"/>
                  <a:gd name="T50" fmla="*/ 150 w 290"/>
                  <a:gd name="T51" fmla="*/ 5 h 222"/>
                  <a:gd name="T52" fmla="*/ 145 w 290"/>
                  <a:gd name="T53" fmla="*/ 7 h 222"/>
                  <a:gd name="T54" fmla="*/ 149 w 290"/>
                  <a:gd name="T55" fmla="*/ 9 h 222"/>
                  <a:gd name="T56" fmla="*/ 125 w 290"/>
                  <a:gd name="T57" fmla="*/ 7 h 222"/>
                  <a:gd name="T58" fmla="*/ 107 w 290"/>
                  <a:gd name="T59" fmla="*/ 16 h 222"/>
                  <a:gd name="T60" fmla="*/ 91 w 290"/>
                  <a:gd name="T61" fmla="*/ 18 h 222"/>
                  <a:gd name="T62" fmla="*/ 58 w 290"/>
                  <a:gd name="T63" fmla="*/ 20 h 222"/>
                  <a:gd name="T64" fmla="*/ 44 w 290"/>
                  <a:gd name="T65" fmla="*/ 29 h 222"/>
                  <a:gd name="T66" fmla="*/ 40 w 290"/>
                  <a:gd name="T67" fmla="*/ 36 h 222"/>
                  <a:gd name="T68" fmla="*/ 2 w 290"/>
                  <a:gd name="T69" fmla="*/ 43 h 222"/>
                  <a:gd name="T70" fmla="*/ 18 w 290"/>
                  <a:gd name="T71" fmla="*/ 50 h 222"/>
                  <a:gd name="T72" fmla="*/ 25 w 290"/>
                  <a:gd name="T73" fmla="*/ 54 h 222"/>
                  <a:gd name="T74" fmla="*/ 11 w 290"/>
                  <a:gd name="T75" fmla="*/ 60 h 222"/>
                  <a:gd name="T76" fmla="*/ 29 w 290"/>
                  <a:gd name="T77" fmla="*/ 65 h 222"/>
                  <a:gd name="T78" fmla="*/ 53 w 290"/>
                  <a:gd name="T79" fmla="*/ 74 h 222"/>
                  <a:gd name="T80" fmla="*/ 56 w 290"/>
                  <a:gd name="T81" fmla="*/ 92 h 222"/>
                  <a:gd name="T82" fmla="*/ 49 w 290"/>
                  <a:gd name="T83" fmla="*/ 112 h 222"/>
                  <a:gd name="T84" fmla="*/ 67 w 290"/>
                  <a:gd name="T85" fmla="*/ 116 h 222"/>
                  <a:gd name="T86" fmla="*/ 63 w 290"/>
                  <a:gd name="T87" fmla="*/ 125 h 222"/>
                  <a:gd name="T88" fmla="*/ 49 w 290"/>
                  <a:gd name="T89" fmla="*/ 139 h 222"/>
                  <a:gd name="T90" fmla="*/ 40 w 290"/>
                  <a:gd name="T91" fmla="*/ 145 h 222"/>
                  <a:gd name="T92" fmla="*/ 34 w 290"/>
                  <a:gd name="T93" fmla="*/ 166 h 222"/>
                  <a:gd name="T94" fmla="*/ 45 w 290"/>
                  <a:gd name="T95" fmla="*/ 175 h 222"/>
                  <a:gd name="T96" fmla="*/ 40 w 290"/>
                  <a:gd name="T97" fmla="*/ 195 h 222"/>
                  <a:gd name="T98" fmla="*/ 42 w 290"/>
                  <a:gd name="T99" fmla="*/ 208 h 222"/>
                  <a:gd name="T100" fmla="*/ 60 w 290"/>
                  <a:gd name="T101" fmla="*/ 211 h 222"/>
                  <a:gd name="T102" fmla="*/ 63 w 290"/>
                  <a:gd name="T103" fmla="*/ 217 h 222"/>
                  <a:gd name="T104" fmla="*/ 80 w 290"/>
                  <a:gd name="T105" fmla="*/ 211 h 222"/>
                  <a:gd name="T106" fmla="*/ 94 w 290"/>
                  <a:gd name="T107" fmla="*/ 193 h 222"/>
                  <a:gd name="T108" fmla="*/ 100 w 290"/>
                  <a:gd name="T109" fmla="*/ 181 h 222"/>
                  <a:gd name="T110" fmla="*/ 112 w 290"/>
                  <a:gd name="T111" fmla="*/ 170 h 222"/>
                  <a:gd name="T112" fmla="*/ 123 w 290"/>
                  <a:gd name="T113" fmla="*/ 163 h 222"/>
                  <a:gd name="T114" fmla="*/ 136 w 290"/>
                  <a:gd name="T115" fmla="*/ 164 h 222"/>
                  <a:gd name="T116" fmla="*/ 152 w 290"/>
                  <a:gd name="T117" fmla="*/ 155 h 222"/>
                  <a:gd name="T118" fmla="*/ 161 w 290"/>
                  <a:gd name="T119" fmla="*/ 143 h 222"/>
                  <a:gd name="T120" fmla="*/ 174 w 290"/>
                  <a:gd name="T121" fmla="*/ 145 h 222"/>
                  <a:gd name="T122" fmla="*/ 194 w 290"/>
                  <a:gd name="T123" fmla="*/ 143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0" h="222">
                    <a:moveTo>
                      <a:pt x="201" y="139"/>
                    </a:move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3" y="139"/>
                    </a:lnTo>
                    <a:lnTo>
                      <a:pt x="203" y="139"/>
                    </a:lnTo>
                    <a:lnTo>
                      <a:pt x="203" y="139"/>
                    </a:lnTo>
                    <a:lnTo>
                      <a:pt x="205" y="137"/>
                    </a:lnTo>
                    <a:lnTo>
                      <a:pt x="203" y="137"/>
                    </a:lnTo>
                    <a:lnTo>
                      <a:pt x="205" y="137"/>
                    </a:lnTo>
                    <a:lnTo>
                      <a:pt x="205" y="137"/>
                    </a:lnTo>
                    <a:lnTo>
                      <a:pt x="205" y="137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6" y="136"/>
                    </a:lnTo>
                    <a:lnTo>
                      <a:pt x="208" y="136"/>
                    </a:lnTo>
                    <a:lnTo>
                      <a:pt x="208" y="136"/>
                    </a:lnTo>
                    <a:lnTo>
                      <a:pt x="210" y="136"/>
                    </a:lnTo>
                    <a:lnTo>
                      <a:pt x="208" y="136"/>
                    </a:lnTo>
                    <a:lnTo>
                      <a:pt x="210" y="136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2" y="134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4" y="132"/>
                    </a:lnTo>
                    <a:lnTo>
                      <a:pt x="216" y="132"/>
                    </a:lnTo>
                    <a:lnTo>
                      <a:pt x="216" y="132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7" y="130"/>
                    </a:lnTo>
                    <a:lnTo>
                      <a:pt x="219" y="130"/>
                    </a:lnTo>
                    <a:lnTo>
                      <a:pt x="219" y="130"/>
                    </a:lnTo>
                    <a:lnTo>
                      <a:pt x="219" y="130"/>
                    </a:lnTo>
                    <a:lnTo>
                      <a:pt x="219" y="130"/>
                    </a:lnTo>
                    <a:lnTo>
                      <a:pt x="221" y="130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19" y="130"/>
                    </a:lnTo>
                    <a:lnTo>
                      <a:pt x="217" y="130"/>
                    </a:lnTo>
                    <a:lnTo>
                      <a:pt x="214" y="130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5" y="126"/>
                    </a:lnTo>
                    <a:lnTo>
                      <a:pt x="205" y="126"/>
                    </a:lnTo>
                    <a:lnTo>
                      <a:pt x="201" y="126"/>
                    </a:lnTo>
                    <a:lnTo>
                      <a:pt x="199" y="128"/>
                    </a:lnTo>
                    <a:lnTo>
                      <a:pt x="197" y="128"/>
                    </a:lnTo>
                    <a:lnTo>
                      <a:pt x="194" y="128"/>
                    </a:lnTo>
                    <a:lnTo>
                      <a:pt x="194" y="130"/>
                    </a:lnTo>
                    <a:lnTo>
                      <a:pt x="190" y="130"/>
                    </a:lnTo>
                    <a:lnTo>
                      <a:pt x="187" y="130"/>
                    </a:lnTo>
                    <a:lnTo>
                      <a:pt x="188" y="128"/>
                    </a:lnTo>
                    <a:lnTo>
                      <a:pt x="190" y="128"/>
                    </a:lnTo>
                    <a:lnTo>
                      <a:pt x="192" y="128"/>
                    </a:lnTo>
                    <a:lnTo>
                      <a:pt x="196" y="126"/>
                    </a:lnTo>
                    <a:lnTo>
                      <a:pt x="196" y="126"/>
                    </a:lnTo>
                    <a:lnTo>
                      <a:pt x="197" y="126"/>
                    </a:lnTo>
                    <a:lnTo>
                      <a:pt x="197" y="125"/>
                    </a:lnTo>
                    <a:lnTo>
                      <a:pt x="196" y="125"/>
                    </a:lnTo>
                    <a:lnTo>
                      <a:pt x="190" y="126"/>
                    </a:lnTo>
                    <a:lnTo>
                      <a:pt x="188" y="125"/>
                    </a:lnTo>
                    <a:lnTo>
                      <a:pt x="187" y="125"/>
                    </a:lnTo>
                    <a:lnTo>
                      <a:pt x="185" y="125"/>
                    </a:lnTo>
                    <a:lnTo>
                      <a:pt x="188" y="125"/>
                    </a:lnTo>
                    <a:lnTo>
                      <a:pt x="190" y="125"/>
                    </a:lnTo>
                    <a:lnTo>
                      <a:pt x="192" y="121"/>
                    </a:lnTo>
                    <a:lnTo>
                      <a:pt x="190" y="121"/>
                    </a:lnTo>
                    <a:lnTo>
                      <a:pt x="190" y="119"/>
                    </a:lnTo>
                    <a:lnTo>
                      <a:pt x="192" y="119"/>
                    </a:lnTo>
                    <a:lnTo>
                      <a:pt x="194" y="121"/>
                    </a:lnTo>
                    <a:lnTo>
                      <a:pt x="194" y="119"/>
                    </a:lnTo>
                    <a:lnTo>
                      <a:pt x="196" y="119"/>
                    </a:lnTo>
                    <a:lnTo>
                      <a:pt x="199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1" y="116"/>
                    </a:lnTo>
                    <a:lnTo>
                      <a:pt x="201" y="116"/>
                    </a:lnTo>
                    <a:lnTo>
                      <a:pt x="199" y="116"/>
                    </a:lnTo>
                    <a:lnTo>
                      <a:pt x="196" y="116"/>
                    </a:lnTo>
                    <a:lnTo>
                      <a:pt x="197" y="116"/>
                    </a:lnTo>
                    <a:lnTo>
                      <a:pt x="196" y="114"/>
                    </a:lnTo>
                    <a:lnTo>
                      <a:pt x="194" y="114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196" y="112"/>
                    </a:lnTo>
                    <a:lnTo>
                      <a:pt x="197" y="114"/>
                    </a:lnTo>
                    <a:lnTo>
                      <a:pt x="199" y="114"/>
                    </a:lnTo>
                    <a:lnTo>
                      <a:pt x="201" y="116"/>
                    </a:lnTo>
                    <a:lnTo>
                      <a:pt x="201" y="114"/>
                    </a:lnTo>
                    <a:lnTo>
                      <a:pt x="203" y="116"/>
                    </a:lnTo>
                    <a:lnTo>
                      <a:pt x="205" y="116"/>
                    </a:lnTo>
                    <a:lnTo>
                      <a:pt x="206" y="116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0" y="117"/>
                    </a:lnTo>
                    <a:lnTo>
                      <a:pt x="210" y="119"/>
                    </a:lnTo>
                    <a:lnTo>
                      <a:pt x="212" y="119"/>
                    </a:lnTo>
                    <a:lnTo>
                      <a:pt x="212" y="121"/>
                    </a:lnTo>
                    <a:lnTo>
                      <a:pt x="212" y="123"/>
                    </a:lnTo>
                    <a:lnTo>
                      <a:pt x="214" y="125"/>
                    </a:lnTo>
                    <a:lnTo>
                      <a:pt x="216" y="125"/>
                    </a:lnTo>
                    <a:lnTo>
                      <a:pt x="217" y="126"/>
                    </a:lnTo>
                    <a:lnTo>
                      <a:pt x="219" y="125"/>
                    </a:lnTo>
                    <a:lnTo>
                      <a:pt x="221" y="123"/>
                    </a:lnTo>
                    <a:lnTo>
                      <a:pt x="221" y="123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6"/>
                    </a:lnTo>
                    <a:lnTo>
                      <a:pt x="225" y="125"/>
                    </a:lnTo>
                    <a:lnTo>
                      <a:pt x="226" y="125"/>
                    </a:lnTo>
                    <a:lnTo>
                      <a:pt x="225" y="125"/>
                    </a:lnTo>
                    <a:lnTo>
                      <a:pt x="225" y="123"/>
                    </a:lnTo>
                    <a:lnTo>
                      <a:pt x="225" y="123"/>
                    </a:lnTo>
                    <a:lnTo>
                      <a:pt x="225" y="123"/>
                    </a:lnTo>
                    <a:lnTo>
                      <a:pt x="225" y="121"/>
                    </a:lnTo>
                    <a:lnTo>
                      <a:pt x="225" y="121"/>
                    </a:lnTo>
                    <a:lnTo>
                      <a:pt x="225" y="119"/>
                    </a:lnTo>
                    <a:lnTo>
                      <a:pt x="225" y="119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25" y="117"/>
                    </a:lnTo>
                    <a:lnTo>
                      <a:pt x="226" y="117"/>
                    </a:lnTo>
                    <a:lnTo>
                      <a:pt x="226" y="116"/>
                    </a:lnTo>
                    <a:lnTo>
                      <a:pt x="226" y="116"/>
                    </a:lnTo>
                    <a:lnTo>
                      <a:pt x="225" y="116"/>
                    </a:lnTo>
                    <a:lnTo>
                      <a:pt x="225" y="116"/>
                    </a:lnTo>
                    <a:lnTo>
                      <a:pt x="223" y="117"/>
                    </a:lnTo>
                    <a:lnTo>
                      <a:pt x="223" y="117"/>
                    </a:lnTo>
                    <a:lnTo>
                      <a:pt x="223" y="116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4"/>
                    </a:lnTo>
                    <a:lnTo>
                      <a:pt x="221" y="114"/>
                    </a:lnTo>
                    <a:lnTo>
                      <a:pt x="219" y="116"/>
                    </a:lnTo>
                    <a:lnTo>
                      <a:pt x="219" y="116"/>
                    </a:lnTo>
                    <a:lnTo>
                      <a:pt x="221" y="114"/>
                    </a:lnTo>
                    <a:lnTo>
                      <a:pt x="221" y="114"/>
                    </a:lnTo>
                    <a:lnTo>
                      <a:pt x="223" y="112"/>
                    </a:lnTo>
                    <a:lnTo>
                      <a:pt x="223" y="112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6" y="108"/>
                    </a:lnTo>
                    <a:lnTo>
                      <a:pt x="214" y="107"/>
                    </a:lnTo>
                    <a:lnTo>
                      <a:pt x="212" y="107"/>
                    </a:lnTo>
                    <a:lnTo>
                      <a:pt x="210" y="107"/>
                    </a:lnTo>
                    <a:lnTo>
                      <a:pt x="210" y="108"/>
                    </a:lnTo>
                    <a:lnTo>
                      <a:pt x="208" y="108"/>
                    </a:lnTo>
                    <a:lnTo>
                      <a:pt x="208" y="110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10" y="107"/>
                    </a:lnTo>
                    <a:lnTo>
                      <a:pt x="208" y="107"/>
                    </a:lnTo>
                    <a:lnTo>
                      <a:pt x="208" y="107"/>
                    </a:lnTo>
                    <a:lnTo>
                      <a:pt x="210" y="107"/>
                    </a:lnTo>
                    <a:lnTo>
                      <a:pt x="212" y="107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0" y="103"/>
                    </a:lnTo>
                    <a:lnTo>
                      <a:pt x="208" y="103"/>
                    </a:lnTo>
                    <a:lnTo>
                      <a:pt x="206" y="105"/>
                    </a:lnTo>
                    <a:lnTo>
                      <a:pt x="205" y="105"/>
                    </a:lnTo>
                    <a:lnTo>
                      <a:pt x="205" y="105"/>
                    </a:lnTo>
                    <a:lnTo>
                      <a:pt x="205" y="103"/>
                    </a:lnTo>
                    <a:lnTo>
                      <a:pt x="203" y="105"/>
                    </a:lnTo>
                    <a:lnTo>
                      <a:pt x="203" y="103"/>
                    </a:lnTo>
                    <a:lnTo>
                      <a:pt x="205" y="103"/>
                    </a:lnTo>
                    <a:lnTo>
                      <a:pt x="203" y="103"/>
                    </a:lnTo>
                    <a:lnTo>
                      <a:pt x="206" y="103"/>
                    </a:lnTo>
                    <a:lnTo>
                      <a:pt x="208" y="103"/>
                    </a:lnTo>
                    <a:lnTo>
                      <a:pt x="210" y="101"/>
                    </a:lnTo>
                    <a:lnTo>
                      <a:pt x="210" y="101"/>
                    </a:lnTo>
                    <a:lnTo>
                      <a:pt x="212" y="101"/>
                    </a:lnTo>
                    <a:lnTo>
                      <a:pt x="212" y="101"/>
                    </a:lnTo>
                    <a:lnTo>
                      <a:pt x="210" y="101"/>
                    </a:lnTo>
                    <a:lnTo>
                      <a:pt x="208" y="99"/>
                    </a:lnTo>
                    <a:lnTo>
                      <a:pt x="206" y="99"/>
                    </a:lnTo>
                    <a:lnTo>
                      <a:pt x="205" y="99"/>
                    </a:lnTo>
                    <a:lnTo>
                      <a:pt x="203" y="101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99"/>
                    </a:lnTo>
                    <a:lnTo>
                      <a:pt x="203" y="98"/>
                    </a:lnTo>
                    <a:lnTo>
                      <a:pt x="205" y="98"/>
                    </a:lnTo>
                    <a:lnTo>
                      <a:pt x="206" y="99"/>
                    </a:lnTo>
                    <a:lnTo>
                      <a:pt x="208" y="99"/>
                    </a:lnTo>
                    <a:lnTo>
                      <a:pt x="210" y="98"/>
                    </a:lnTo>
                    <a:lnTo>
                      <a:pt x="212" y="98"/>
                    </a:lnTo>
                    <a:lnTo>
                      <a:pt x="214" y="98"/>
                    </a:lnTo>
                    <a:lnTo>
                      <a:pt x="214" y="96"/>
                    </a:lnTo>
                    <a:lnTo>
                      <a:pt x="214" y="96"/>
                    </a:lnTo>
                    <a:lnTo>
                      <a:pt x="216" y="96"/>
                    </a:lnTo>
                    <a:lnTo>
                      <a:pt x="217" y="96"/>
                    </a:lnTo>
                    <a:lnTo>
                      <a:pt x="217" y="94"/>
                    </a:lnTo>
                    <a:lnTo>
                      <a:pt x="219" y="94"/>
                    </a:lnTo>
                    <a:lnTo>
                      <a:pt x="219" y="94"/>
                    </a:lnTo>
                    <a:lnTo>
                      <a:pt x="219" y="96"/>
                    </a:lnTo>
                    <a:lnTo>
                      <a:pt x="221" y="96"/>
                    </a:lnTo>
                    <a:lnTo>
                      <a:pt x="223" y="98"/>
                    </a:lnTo>
                    <a:lnTo>
                      <a:pt x="226" y="99"/>
                    </a:lnTo>
                    <a:lnTo>
                      <a:pt x="228" y="99"/>
                    </a:lnTo>
                    <a:lnTo>
                      <a:pt x="228" y="98"/>
                    </a:lnTo>
                    <a:lnTo>
                      <a:pt x="230" y="98"/>
                    </a:lnTo>
                    <a:lnTo>
                      <a:pt x="232" y="98"/>
                    </a:lnTo>
                    <a:lnTo>
                      <a:pt x="234" y="98"/>
                    </a:lnTo>
                    <a:lnTo>
                      <a:pt x="235" y="98"/>
                    </a:lnTo>
                    <a:lnTo>
                      <a:pt x="237" y="98"/>
                    </a:lnTo>
                    <a:lnTo>
                      <a:pt x="237" y="96"/>
                    </a:lnTo>
                    <a:lnTo>
                      <a:pt x="237" y="96"/>
                    </a:lnTo>
                    <a:lnTo>
                      <a:pt x="237" y="94"/>
                    </a:lnTo>
                    <a:lnTo>
                      <a:pt x="239" y="94"/>
                    </a:lnTo>
                    <a:lnTo>
                      <a:pt x="237" y="92"/>
                    </a:lnTo>
                    <a:lnTo>
                      <a:pt x="234" y="92"/>
                    </a:lnTo>
                    <a:lnTo>
                      <a:pt x="234" y="92"/>
                    </a:lnTo>
                    <a:lnTo>
                      <a:pt x="232" y="92"/>
                    </a:lnTo>
                    <a:lnTo>
                      <a:pt x="230" y="92"/>
                    </a:lnTo>
                    <a:lnTo>
                      <a:pt x="228" y="92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30" y="90"/>
                    </a:lnTo>
                    <a:lnTo>
                      <a:pt x="230" y="88"/>
                    </a:lnTo>
                    <a:lnTo>
                      <a:pt x="228" y="88"/>
                    </a:lnTo>
                    <a:lnTo>
                      <a:pt x="232" y="88"/>
                    </a:lnTo>
                    <a:lnTo>
                      <a:pt x="232" y="88"/>
                    </a:lnTo>
                    <a:lnTo>
                      <a:pt x="232" y="87"/>
                    </a:lnTo>
                    <a:lnTo>
                      <a:pt x="232" y="87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8"/>
                    </a:lnTo>
                    <a:lnTo>
                      <a:pt x="237" y="88"/>
                    </a:lnTo>
                    <a:lnTo>
                      <a:pt x="239" y="88"/>
                    </a:lnTo>
                    <a:lnTo>
                      <a:pt x="239" y="88"/>
                    </a:lnTo>
                    <a:lnTo>
                      <a:pt x="241" y="88"/>
                    </a:lnTo>
                    <a:lnTo>
                      <a:pt x="241" y="90"/>
                    </a:lnTo>
                    <a:lnTo>
                      <a:pt x="243" y="90"/>
                    </a:lnTo>
                    <a:lnTo>
                      <a:pt x="246" y="88"/>
                    </a:lnTo>
                    <a:lnTo>
                      <a:pt x="246" y="88"/>
                    </a:lnTo>
                    <a:lnTo>
                      <a:pt x="245" y="87"/>
                    </a:lnTo>
                    <a:lnTo>
                      <a:pt x="245" y="87"/>
                    </a:lnTo>
                    <a:lnTo>
                      <a:pt x="243" y="87"/>
                    </a:lnTo>
                    <a:lnTo>
                      <a:pt x="241" y="87"/>
                    </a:lnTo>
                    <a:lnTo>
                      <a:pt x="239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7" y="83"/>
                    </a:lnTo>
                    <a:lnTo>
                      <a:pt x="239" y="83"/>
                    </a:lnTo>
                    <a:lnTo>
                      <a:pt x="239" y="83"/>
                    </a:lnTo>
                    <a:lnTo>
                      <a:pt x="237" y="81"/>
                    </a:lnTo>
                    <a:lnTo>
                      <a:pt x="237" y="81"/>
                    </a:lnTo>
                    <a:lnTo>
                      <a:pt x="235" y="83"/>
                    </a:lnTo>
                    <a:lnTo>
                      <a:pt x="234" y="83"/>
                    </a:lnTo>
                    <a:lnTo>
                      <a:pt x="235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9" y="81"/>
                    </a:lnTo>
                    <a:lnTo>
                      <a:pt x="237" y="79"/>
                    </a:lnTo>
                    <a:lnTo>
                      <a:pt x="235" y="78"/>
                    </a:lnTo>
                    <a:lnTo>
                      <a:pt x="234" y="78"/>
                    </a:lnTo>
                    <a:lnTo>
                      <a:pt x="234" y="78"/>
                    </a:lnTo>
                    <a:lnTo>
                      <a:pt x="235" y="78"/>
                    </a:lnTo>
                    <a:lnTo>
                      <a:pt x="234" y="78"/>
                    </a:lnTo>
                    <a:lnTo>
                      <a:pt x="243" y="79"/>
                    </a:lnTo>
                    <a:lnTo>
                      <a:pt x="243" y="79"/>
                    </a:lnTo>
                    <a:lnTo>
                      <a:pt x="243" y="81"/>
                    </a:lnTo>
                    <a:lnTo>
                      <a:pt x="245" y="81"/>
                    </a:lnTo>
                    <a:lnTo>
                      <a:pt x="245" y="81"/>
                    </a:lnTo>
                    <a:lnTo>
                      <a:pt x="246" y="79"/>
                    </a:lnTo>
                    <a:lnTo>
                      <a:pt x="246" y="78"/>
                    </a:lnTo>
                    <a:lnTo>
                      <a:pt x="246" y="78"/>
                    </a:lnTo>
                    <a:lnTo>
                      <a:pt x="246" y="76"/>
                    </a:lnTo>
                    <a:lnTo>
                      <a:pt x="245" y="74"/>
                    </a:lnTo>
                    <a:lnTo>
                      <a:pt x="245" y="74"/>
                    </a:lnTo>
                    <a:lnTo>
                      <a:pt x="243" y="74"/>
                    </a:lnTo>
                    <a:lnTo>
                      <a:pt x="243" y="74"/>
                    </a:lnTo>
                    <a:lnTo>
                      <a:pt x="241" y="74"/>
                    </a:lnTo>
                    <a:lnTo>
                      <a:pt x="239" y="74"/>
                    </a:lnTo>
                    <a:lnTo>
                      <a:pt x="239" y="72"/>
                    </a:lnTo>
                    <a:lnTo>
                      <a:pt x="241" y="72"/>
                    </a:lnTo>
                    <a:lnTo>
                      <a:pt x="243" y="72"/>
                    </a:lnTo>
                    <a:lnTo>
                      <a:pt x="245" y="72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46" y="70"/>
                    </a:lnTo>
                    <a:lnTo>
                      <a:pt x="245" y="70"/>
                    </a:lnTo>
                    <a:lnTo>
                      <a:pt x="243" y="70"/>
                    </a:lnTo>
                    <a:lnTo>
                      <a:pt x="241" y="70"/>
                    </a:lnTo>
                    <a:lnTo>
                      <a:pt x="243" y="72"/>
                    </a:lnTo>
                    <a:lnTo>
                      <a:pt x="241" y="72"/>
                    </a:lnTo>
                    <a:lnTo>
                      <a:pt x="239" y="70"/>
                    </a:lnTo>
                    <a:lnTo>
                      <a:pt x="239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7" y="69"/>
                    </a:lnTo>
                    <a:lnTo>
                      <a:pt x="234" y="69"/>
                    </a:lnTo>
                    <a:lnTo>
                      <a:pt x="234" y="69"/>
                    </a:lnTo>
                    <a:lnTo>
                      <a:pt x="234" y="69"/>
                    </a:lnTo>
                    <a:lnTo>
                      <a:pt x="237" y="69"/>
                    </a:lnTo>
                    <a:lnTo>
                      <a:pt x="235" y="69"/>
                    </a:lnTo>
                    <a:lnTo>
                      <a:pt x="237" y="69"/>
                    </a:lnTo>
                    <a:lnTo>
                      <a:pt x="235" y="69"/>
                    </a:lnTo>
                    <a:lnTo>
                      <a:pt x="235" y="67"/>
                    </a:lnTo>
                    <a:lnTo>
                      <a:pt x="234" y="67"/>
                    </a:lnTo>
                    <a:lnTo>
                      <a:pt x="234" y="67"/>
                    </a:lnTo>
                    <a:lnTo>
                      <a:pt x="234" y="67"/>
                    </a:lnTo>
                    <a:lnTo>
                      <a:pt x="234" y="67"/>
                    </a:lnTo>
                    <a:lnTo>
                      <a:pt x="234" y="65"/>
                    </a:lnTo>
                    <a:lnTo>
                      <a:pt x="234" y="65"/>
                    </a:lnTo>
                    <a:lnTo>
                      <a:pt x="235" y="65"/>
                    </a:lnTo>
                    <a:lnTo>
                      <a:pt x="237" y="65"/>
                    </a:lnTo>
                    <a:lnTo>
                      <a:pt x="237" y="67"/>
                    </a:lnTo>
                    <a:lnTo>
                      <a:pt x="239" y="67"/>
                    </a:lnTo>
                    <a:lnTo>
                      <a:pt x="241" y="65"/>
                    </a:lnTo>
                    <a:lnTo>
                      <a:pt x="243" y="65"/>
                    </a:lnTo>
                    <a:lnTo>
                      <a:pt x="237" y="65"/>
                    </a:lnTo>
                    <a:lnTo>
                      <a:pt x="239" y="65"/>
                    </a:lnTo>
                    <a:lnTo>
                      <a:pt x="243" y="65"/>
                    </a:lnTo>
                    <a:lnTo>
                      <a:pt x="243" y="65"/>
                    </a:lnTo>
                    <a:lnTo>
                      <a:pt x="237" y="63"/>
                    </a:lnTo>
                    <a:lnTo>
                      <a:pt x="245" y="63"/>
                    </a:lnTo>
                    <a:lnTo>
                      <a:pt x="248" y="65"/>
                    </a:lnTo>
                    <a:lnTo>
                      <a:pt x="250" y="65"/>
                    </a:lnTo>
                    <a:lnTo>
                      <a:pt x="254" y="65"/>
                    </a:lnTo>
                    <a:lnTo>
                      <a:pt x="255" y="65"/>
                    </a:lnTo>
                    <a:lnTo>
                      <a:pt x="255" y="65"/>
                    </a:lnTo>
                    <a:lnTo>
                      <a:pt x="255" y="65"/>
                    </a:lnTo>
                    <a:lnTo>
                      <a:pt x="255" y="63"/>
                    </a:lnTo>
                    <a:lnTo>
                      <a:pt x="255" y="61"/>
                    </a:lnTo>
                    <a:lnTo>
                      <a:pt x="255" y="60"/>
                    </a:lnTo>
                    <a:lnTo>
                      <a:pt x="255" y="60"/>
                    </a:lnTo>
                    <a:lnTo>
                      <a:pt x="254" y="60"/>
                    </a:lnTo>
                    <a:lnTo>
                      <a:pt x="252" y="60"/>
                    </a:lnTo>
                    <a:lnTo>
                      <a:pt x="252" y="61"/>
                    </a:lnTo>
                    <a:lnTo>
                      <a:pt x="252" y="61"/>
                    </a:lnTo>
                    <a:lnTo>
                      <a:pt x="250" y="61"/>
                    </a:lnTo>
                    <a:lnTo>
                      <a:pt x="250" y="60"/>
                    </a:lnTo>
                    <a:lnTo>
                      <a:pt x="248" y="6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5" y="58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6" y="58"/>
                    </a:lnTo>
                    <a:lnTo>
                      <a:pt x="245" y="58"/>
                    </a:lnTo>
                    <a:lnTo>
                      <a:pt x="245" y="56"/>
                    </a:lnTo>
                    <a:lnTo>
                      <a:pt x="245" y="56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52" y="58"/>
                    </a:lnTo>
                    <a:lnTo>
                      <a:pt x="252" y="58"/>
                    </a:lnTo>
                    <a:lnTo>
                      <a:pt x="252" y="56"/>
                    </a:lnTo>
                    <a:lnTo>
                      <a:pt x="252" y="56"/>
                    </a:lnTo>
                    <a:lnTo>
                      <a:pt x="246" y="56"/>
                    </a:lnTo>
                    <a:lnTo>
                      <a:pt x="246" y="54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5" y="54"/>
                    </a:lnTo>
                    <a:lnTo>
                      <a:pt x="241" y="56"/>
                    </a:lnTo>
                    <a:lnTo>
                      <a:pt x="239" y="56"/>
                    </a:lnTo>
                    <a:lnTo>
                      <a:pt x="239" y="56"/>
                    </a:lnTo>
                    <a:lnTo>
                      <a:pt x="241" y="56"/>
                    </a:lnTo>
                    <a:lnTo>
                      <a:pt x="241" y="54"/>
                    </a:lnTo>
                    <a:lnTo>
                      <a:pt x="241" y="54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3" y="50"/>
                    </a:lnTo>
                    <a:lnTo>
                      <a:pt x="243" y="50"/>
                    </a:lnTo>
                    <a:lnTo>
                      <a:pt x="245" y="49"/>
                    </a:lnTo>
                    <a:lnTo>
                      <a:pt x="246" y="47"/>
                    </a:lnTo>
                    <a:lnTo>
                      <a:pt x="245" y="47"/>
                    </a:lnTo>
                    <a:lnTo>
                      <a:pt x="243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6" y="47"/>
                    </a:lnTo>
                    <a:lnTo>
                      <a:pt x="248" y="45"/>
                    </a:lnTo>
                    <a:lnTo>
                      <a:pt x="250" y="47"/>
                    </a:lnTo>
                    <a:lnTo>
                      <a:pt x="252" y="45"/>
                    </a:lnTo>
                    <a:lnTo>
                      <a:pt x="252" y="45"/>
                    </a:lnTo>
                    <a:lnTo>
                      <a:pt x="252" y="43"/>
                    </a:lnTo>
                    <a:lnTo>
                      <a:pt x="252" y="43"/>
                    </a:lnTo>
                    <a:lnTo>
                      <a:pt x="252" y="41"/>
                    </a:lnTo>
                    <a:lnTo>
                      <a:pt x="254" y="41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4" y="38"/>
                    </a:lnTo>
                    <a:lnTo>
                      <a:pt x="255" y="38"/>
                    </a:lnTo>
                    <a:lnTo>
                      <a:pt x="255" y="36"/>
                    </a:lnTo>
                    <a:lnTo>
                      <a:pt x="259" y="38"/>
                    </a:lnTo>
                    <a:lnTo>
                      <a:pt x="261" y="38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64" y="36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64" y="32"/>
                    </a:lnTo>
                    <a:lnTo>
                      <a:pt x="263" y="32"/>
                    </a:lnTo>
                    <a:lnTo>
                      <a:pt x="261" y="34"/>
                    </a:lnTo>
                    <a:lnTo>
                      <a:pt x="259" y="34"/>
                    </a:lnTo>
                    <a:lnTo>
                      <a:pt x="257" y="34"/>
                    </a:lnTo>
                    <a:lnTo>
                      <a:pt x="255" y="34"/>
                    </a:lnTo>
                    <a:lnTo>
                      <a:pt x="254" y="34"/>
                    </a:lnTo>
                    <a:lnTo>
                      <a:pt x="252" y="36"/>
                    </a:lnTo>
                    <a:lnTo>
                      <a:pt x="252" y="36"/>
                    </a:lnTo>
                    <a:lnTo>
                      <a:pt x="252" y="36"/>
                    </a:lnTo>
                    <a:lnTo>
                      <a:pt x="254" y="36"/>
                    </a:lnTo>
                    <a:lnTo>
                      <a:pt x="252" y="38"/>
                    </a:lnTo>
                    <a:lnTo>
                      <a:pt x="250" y="36"/>
                    </a:lnTo>
                    <a:lnTo>
                      <a:pt x="250" y="36"/>
                    </a:lnTo>
                    <a:lnTo>
                      <a:pt x="252" y="34"/>
                    </a:lnTo>
                    <a:lnTo>
                      <a:pt x="250" y="34"/>
                    </a:lnTo>
                    <a:lnTo>
                      <a:pt x="252" y="34"/>
                    </a:lnTo>
                    <a:lnTo>
                      <a:pt x="250" y="34"/>
                    </a:lnTo>
                    <a:lnTo>
                      <a:pt x="252" y="32"/>
                    </a:lnTo>
                    <a:lnTo>
                      <a:pt x="254" y="32"/>
                    </a:lnTo>
                    <a:lnTo>
                      <a:pt x="255" y="32"/>
                    </a:lnTo>
                    <a:lnTo>
                      <a:pt x="255" y="32"/>
                    </a:lnTo>
                    <a:lnTo>
                      <a:pt x="257" y="32"/>
                    </a:lnTo>
                    <a:lnTo>
                      <a:pt x="261" y="32"/>
                    </a:lnTo>
                    <a:lnTo>
                      <a:pt x="266" y="32"/>
                    </a:lnTo>
                    <a:lnTo>
                      <a:pt x="268" y="32"/>
                    </a:lnTo>
                    <a:lnTo>
                      <a:pt x="268" y="32"/>
                    </a:lnTo>
                    <a:lnTo>
                      <a:pt x="268" y="31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29"/>
                    </a:lnTo>
                    <a:lnTo>
                      <a:pt x="268" y="29"/>
                    </a:lnTo>
                    <a:lnTo>
                      <a:pt x="266" y="29"/>
                    </a:lnTo>
                    <a:lnTo>
                      <a:pt x="264" y="29"/>
                    </a:lnTo>
                    <a:lnTo>
                      <a:pt x="264" y="29"/>
                    </a:lnTo>
                    <a:lnTo>
                      <a:pt x="261" y="29"/>
                    </a:lnTo>
                    <a:lnTo>
                      <a:pt x="257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2" y="29"/>
                    </a:lnTo>
                    <a:lnTo>
                      <a:pt x="250" y="31"/>
                    </a:lnTo>
                    <a:lnTo>
                      <a:pt x="250" y="29"/>
                    </a:lnTo>
                    <a:lnTo>
                      <a:pt x="248" y="29"/>
                    </a:lnTo>
                    <a:lnTo>
                      <a:pt x="246" y="29"/>
                    </a:lnTo>
                    <a:lnTo>
                      <a:pt x="252" y="29"/>
                    </a:lnTo>
                    <a:lnTo>
                      <a:pt x="252" y="29"/>
                    </a:lnTo>
                    <a:lnTo>
                      <a:pt x="254" y="27"/>
                    </a:lnTo>
                    <a:lnTo>
                      <a:pt x="259" y="29"/>
                    </a:lnTo>
                    <a:lnTo>
                      <a:pt x="261" y="29"/>
                    </a:lnTo>
                    <a:lnTo>
                      <a:pt x="261" y="29"/>
                    </a:lnTo>
                    <a:lnTo>
                      <a:pt x="263" y="27"/>
                    </a:lnTo>
                    <a:lnTo>
                      <a:pt x="263" y="27"/>
                    </a:lnTo>
                    <a:lnTo>
                      <a:pt x="264" y="27"/>
                    </a:lnTo>
                    <a:lnTo>
                      <a:pt x="264" y="27"/>
                    </a:lnTo>
                    <a:lnTo>
                      <a:pt x="270" y="27"/>
                    </a:lnTo>
                    <a:lnTo>
                      <a:pt x="272" y="27"/>
                    </a:lnTo>
                    <a:lnTo>
                      <a:pt x="272" y="27"/>
                    </a:lnTo>
                    <a:lnTo>
                      <a:pt x="273" y="27"/>
                    </a:lnTo>
                    <a:lnTo>
                      <a:pt x="273" y="27"/>
                    </a:lnTo>
                    <a:lnTo>
                      <a:pt x="277" y="27"/>
                    </a:lnTo>
                    <a:lnTo>
                      <a:pt x="279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7" y="25"/>
                    </a:lnTo>
                    <a:lnTo>
                      <a:pt x="277" y="23"/>
                    </a:lnTo>
                    <a:lnTo>
                      <a:pt x="277" y="23"/>
                    </a:lnTo>
                    <a:lnTo>
                      <a:pt x="281" y="23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6" y="22"/>
                    </a:lnTo>
                    <a:lnTo>
                      <a:pt x="286" y="22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0" y="20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4" y="18"/>
                    </a:lnTo>
                    <a:lnTo>
                      <a:pt x="283" y="18"/>
                    </a:lnTo>
                    <a:lnTo>
                      <a:pt x="279" y="16"/>
                    </a:lnTo>
                    <a:lnTo>
                      <a:pt x="277" y="16"/>
                    </a:lnTo>
                    <a:lnTo>
                      <a:pt x="275" y="16"/>
                    </a:lnTo>
                    <a:lnTo>
                      <a:pt x="273" y="16"/>
                    </a:lnTo>
                    <a:lnTo>
                      <a:pt x="272" y="16"/>
                    </a:lnTo>
                    <a:lnTo>
                      <a:pt x="270" y="16"/>
                    </a:lnTo>
                    <a:lnTo>
                      <a:pt x="270" y="18"/>
                    </a:lnTo>
                    <a:lnTo>
                      <a:pt x="268" y="16"/>
                    </a:lnTo>
                    <a:lnTo>
                      <a:pt x="268" y="18"/>
                    </a:lnTo>
                    <a:lnTo>
                      <a:pt x="268" y="18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4" y="18"/>
                    </a:lnTo>
                    <a:lnTo>
                      <a:pt x="266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3" y="20"/>
                    </a:lnTo>
                    <a:lnTo>
                      <a:pt x="261" y="20"/>
                    </a:lnTo>
                    <a:lnTo>
                      <a:pt x="261" y="20"/>
                    </a:lnTo>
                    <a:lnTo>
                      <a:pt x="259" y="20"/>
                    </a:lnTo>
                    <a:lnTo>
                      <a:pt x="257" y="20"/>
                    </a:lnTo>
                    <a:lnTo>
                      <a:pt x="255" y="20"/>
                    </a:lnTo>
                    <a:lnTo>
                      <a:pt x="255" y="20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4" y="20"/>
                    </a:lnTo>
                    <a:lnTo>
                      <a:pt x="254" y="20"/>
                    </a:lnTo>
                    <a:lnTo>
                      <a:pt x="254" y="20"/>
                    </a:lnTo>
                    <a:lnTo>
                      <a:pt x="255" y="18"/>
                    </a:lnTo>
                    <a:lnTo>
                      <a:pt x="252" y="20"/>
                    </a:lnTo>
                    <a:lnTo>
                      <a:pt x="250" y="20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3"/>
                    </a:lnTo>
                    <a:lnTo>
                      <a:pt x="243" y="23"/>
                    </a:lnTo>
                    <a:lnTo>
                      <a:pt x="241" y="25"/>
                    </a:lnTo>
                    <a:lnTo>
                      <a:pt x="237" y="25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5" y="29"/>
                    </a:lnTo>
                    <a:lnTo>
                      <a:pt x="234" y="29"/>
                    </a:lnTo>
                    <a:lnTo>
                      <a:pt x="232" y="31"/>
                    </a:lnTo>
                    <a:lnTo>
                      <a:pt x="232" y="29"/>
                    </a:lnTo>
                    <a:lnTo>
                      <a:pt x="234" y="29"/>
                    </a:lnTo>
                    <a:lnTo>
                      <a:pt x="234" y="27"/>
                    </a:lnTo>
                    <a:lnTo>
                      <a:pt x="234" y="27"/>
                    </a:lnTo>
                    <a:lnTo>
                      <a:pt x="235" y="27"/>
                    </a:lnTo>
                    <a:lnTo>
                      <a:pt x="237" y="25"/>
                    </a:lnTo>
                    <a:lnTo>
                      <a:pt x="239" y="23"/>
                    </a:lnTo>
                    <a:lnTo>
                      <a:pt x="241" y="23"/>
                    </a:lnTo>
                    <a:lnTo>
                      <a:pt x="241" y="23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41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5" y="20"/>
                    </a:lnTo>
                    <a:lnTo>
                      <a:pt x="245" y="20"/>
                    </a:lnTo>
                    <a:lnTo>
                      <a:pt x="245" y="20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6"/>
                    </a:lnTo>
                    <a:lnTo>
                      <a:pt x="245" y="14"/>
                    </a:lnTo>
                    <a:lnTo>
                      <a:pt x="245" y="14"/>
                    </a:lnTo>
                    <a:lnTo>
                      <a:pt x="241" y="14"/>
                    </a:lnTo>
                    <a:lnTo>
                      <a:pt x="237" y="14"/>
                    </a:lnTo>
                    <a:lnTo>
                      <a:pt x="235" y="16"/>
                    </a:lnTo>
                    <a:lnTo>
                      <a:pt x="235" y="16"/>
                    </a:lnTo>
                    <a:lnTo>
                      <a:pt x="235" y="16"/>
                    </a:lnTo>
                    <a:lnTo>
                      <a:pt x="235" y="18"/>
                    </a:lnTo>
                    <a:lnTo>
                      <a:pt x="235" y="18"/>
                    </a:lnTo>
                    <a:lnTo>
                      <a:pt x="235" y="18"/>
                    </a:lnTo>
                    <a:lnTo>
                      <a:pt x="234" y="18"/>
                    </a:lnTo>
                    <a:lnTo>
                      <a:pt x="232" y="18"/>
                    </a:lnTo>
                    <a:lnTo>
                      <a:pt x="225" y="20"/>
                    </a:lnTo>
                    <a:lnTo>
                      <a:pt x="221" y="20"/>
                    </a:lnTo>
                    <a:lnTo>
                      <a:pt x="221" y="20"/>
                    </a:lnTo>
                    <a:lnTo>
                      <a:pt x="219" y="20"/>
                    </a:lnTo>
                    <a:lnTo>
                      <a:pt x="219" y="20"/>
                    </a:lnTo>
                    <a:lnTo>
                      <a:pt x="223" y="20"/>
                    </a:lnTo>
                    <a:lnTo>
                      <a:pt x="225" y="18"/>
                    </a:lnTo>
                    <a:lnTo>
                      <a:pt x="228" y="18"/>
                    </a:lnTo>
                    <a:lnTo>
                      <a:pt x="230" y="16"/>
                    </a:lnTo>
                    <a:lnTo>
                      <a:pt x="230" y="16"/>
                    </a:lnTo>
                    <a:lnTo>
                      <a:pt x="228" y="16"/>
                    </a:lnTo>
                    <a:lnTo>
                      <a:pt x="228" y="14"/>
                    </a:lnTo>
                    <a:lnTo>
                      <a:pt x="217" y="14"/>
                    </a:lnTo>
                    <a:lnTo>
                      <a:pt x="214" y="14"/>
                    </a:lnTo>
                    <a:lnTo>
                      <a:pt x="210" y="14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7" y="18"/>
                    </a:lnTo>
                    <a:lnTo>
                      <a:pt x="194" y="18"/>
                    </a:lnTo>
                    <a:lnTo>
                      <a:pt x="194" y="16"/>
                    </a:lnTo>
                    <a:lnTo>
                      <a:pt x="196" y="16"/>
                    </a:lnTo>
                    <a:lnTo>
                      <a:pt x="201" y="14"/>
                    </a:lnTo>
                    <a:lnTo>
                      <a:pt x="205" y="14"/>
                    </a:lnTo>
                    <a:lnTo>
                      <a:pt x="208" y="14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08" y="14"/>
                    </a:lnTo>
                    <a:lnTo>
                      <a:pt x="210" y="14"/>
                    </a:lnTo>
                    <a:lnTo>
                      <a:pt x="217" y="12"/>
                    </a:lnTo>
                    <a:lnTo>
                      <a:pt x="223" y="12"/>
                    </a:lnTo>
                    <a:lnTo>
                      <a:pt x="226" y="14"/>
                    </a:lnTo>
                    <a:lnTo>
                      <a:pt x="230" y="14"/>
                    </a:lnTo>
                    <a:lnTo>
                      <a:pt x="234" y="14"/>
                    </a:lnTo>
                    <a:lnTo>
                      <a:pt x="235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3" y="12"/>
                    </a:lnTo>
                    <a:lnTo>
                      <a:pt x="245" y="12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8" y="11"/>
                    </a:lnTo>
                    <a:lnTo>
                      <a:pt x="248" y="11"/>
                    </a:lnTo>
                    <a:lnTo>
                      <a:pt x="250" y="9"/>
                    </a:lnTo>
                    <a:lnTo>
                      <a:pt x="250" y="9"/>
                    </a:lnTo>
                    <a:lnTo>
                      <a:pt x="250" y="9"/>
                    </a:lnTo>
                    <a:lnTo>
                      <a:pt x="246" y="9"/>
                    </a:lnTo>
                    <a:lnTo>
                      <a:pt x="246" y="7"/>
                    </a:lnTo>
                    <a:lnTo>
                      <a:pt x="245" y="7"/>
                    </a:lnTo>
                    <a:lnTo>
                      <a:pt x="245" y="7"/>
                    </a:lnTo>
                    <a:lnTo>
                      <a:pt x="243" y="7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9" y="9"/>
                    </a:lnTo>
                    <a:lnTo>
                      <a:pt x="237" y="7"/>
                    </a:lnTo>
                    <a:lnTo>
                      <a:pt x="239" y="7"/>
                    </a:lnTo>
                    <a:lnTo>
                      <a:pt x="237" y="7"/>
                    </a:lnTo>
                    <a:lnTo>
                      <a:pt x="239" y="7"/>
                    </a:lnTo>
                    <a:lnTo>
                      <a:pt x="237" y="7"/>
                    </a:lnTo>
                    <a:lnTo>
                      <a:pt x="235" y="7"/>
                    </a:lnTo>
                    <a:lnTo>
                      <a:pt x="234" y="7"/>
                    </a:lnTo>
                    <a:lnTo>
                      <a:pt x="232" y="7"/>
                    </a:lnTo>
                    <a:lnTo>
                      <a:pt x="228" y="7"/>
                    </a:lnTo>
                    <a:lnTo>
                      <a:pt x="232" y="7"/>
                    </a:lnTo>
                    <a:lnTo>
                      <a:pt x="232" y="7"/>
                    </a:lnTo>
                    <a:lnTo>
                      <a:pt x="234" y="7"/>
                    </a:lnTo>
                    <a:lnTo>
                      <a:pt x="235" y="5"/>
                    </a:lnTo>
                    <a:lnTo>
                      <a:pt x="235" y="5"/>
                    </a:lnTo>
                    <a:lnTo>
                      <a:pt x="234" y="5"/>
                    </a:lnTo>
                    <a:lnTo>
                      <a:pt x="235" y="5"/>
                    </a:lnTo>
                    <a:lnTo>
                      <a:pt x="234" y="5"/>
                    </a:lnTo>
                    <a:lnTo>
                      <a:pt x="230" y="5"/>
                    </a:lnTo>
                    <a:lnTo>
                      <a:pt x="226" y="5"/>
                    </a:lnTo>
                    <a:lnTo>
                      <a:pt x="226" y="5"/>
                    </a:lnTo>
                    <a:lnTo>
                      <a:pt x="219" y="5"/>
                    </a:lnTo>
                    <a:lnTo>
                      <a:pt x="219" y="5"/>
                    </a:lnTo>
                    <a:lnTo>
                      <a:pt x="219" y="5"/>
                    </a:lnTo>
                    <a:lnTo>
                      <a:pt x="219" y="5"/>
                    </a:lnTo>
                    <a:lnTo>
                      <a:pt x="212" y="3"/>
                    </a:lnTo>
                    <a:lnTo>
                      <a:pt x="210" y="5"/>
                    </a:lnTo>
                    <a:lnTo>
                      <a:pt x="210" y="5"/>
                    </a:lnTo>
                    <a:lnTo>
                      <a:pt x="208" y="5"/>
                    </a:lnTo>
                    <a:lnTo>
                      <a:pt x="206" y="5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3" y="5"/>
                    </a:lnTo>
                    <a:lnTo>
                      <a:pt x="203" y="5"/>
                    </a:lnTo>
                    <a:lnTo>
                      <a:pt x="197" y="5"/>
                    </a:lnTo>
                    <a:lnTo>
                      <a:pt x="196" y="5"/>
                    </a:lnTo>
                    <a:lnTo>
                      <a:pt x="196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5"/>
                    </a:lnTo>
                    <a:lnTo>
                      <a:pt x="190" y="5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94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201" y="5"/>
                    </a:lnTo>
                    <a:lnTo>
                      <a:pt x="199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201" y="5"/>
                    </a:lnTo>
                    <a:lnTo>
                      <a:pt x="203" y="5"/>
                    </a:lnTo>
                    <a:lnTo>
                      <a:pt x="210" y="3"/>
                    </a:lnTo>
                    <a:lnTo>
                      <a:pt x="212" y="3"/>
                    </a:lnTo>
                    <a:lnTo>
                      <a:pt x="216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28" y="2"/>
                    </a:lnTo>
                    <a:lnTo>
                      <a:pt x="223" y="0"/>
                    </a:lnTo>
                    <a:lnTo>
                      <a:pt x="219" y="2"/>
                    </a:lnTo>
                    <a:lnTo>
                      <a:pt x="217" y="2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205" y="0"/>
                    </a:lnTo>
                    <a:lnTo>
                      <a:pt x="203" y="0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192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5" y="2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81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83" y="3"/>
                    </a:lnTo>
                    <a:lnTo>
                      <a:pt x="178" y="3"/>
                    </a:lnTo>
                    <a:lnTo>
                      <a:pt x="176" y="3"/>
                    </a:lnTo>
                    <a:lnTo>
                      <a:pt x="176" y="5"/>
                    </a:lnTo>
                    <a:lnTo>
                      <a:pt x="174" y="5"/>
                    </a:lnTo>
                    <a:lnTo>
                      <a:pt x="174" y="5"/>
                    </a:lnTo>
                    <a:lnTo>
                      <a:pt x="172" y="5"/>
                    </a:lnTo>
                    <a:lnTo>
                      <a:pt x="174" y="5"/>
                    </a:lnTo>
                    <a:lnTo>
                      <a:pt x="174" y="7"/>
                    </a:lnTo>
                    <a:lnTo>
                      <a:pt x="174" y="7"/>
                    </a:lnTo>
                    <a:lnTo>
                      <a:pt x="174" y="5"/>
                    </a:lnTo>
                    <a:lnTo>
                      <a:pt x="172" y="5"/>
                    </a:lnTo>
                    <a:lnTo>
                      <a:pt x="172" y="5"/>
                    </a:lnTo>
                    <a:lnTo>
                      <a:pt x="170" y="5"/>
                    </a:lnTo>
                    <a:lnTo>
                      <a:pt x="168" y="5"/>
                    </a:lnTo>
                    <a:lnTo>
                      <a:pt x="167" y="3"/>
                    </a:lnTo>
                    <a:lnTo>
                      <a:pt x="165" y="3"/>
                    </a:lnTo>
                    <a:lnTo>
                      <a:pt x="163" y="3"/>
                    </a:lnTo>
                    <a:lnTo>
                      <a:pt x="163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1" y="2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6" y="3"/>
                    </a:lnTo>
                    <a:lnTo>
                      <a:pt x="156" y="3"/>
                    </a:lnTo>
                    <a:lnTo>
                      <a:pt x="156" y="3"/>
                    </a:lnTo>
                    <a:lnTo>
                      <a:pt x="154" y="3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0" y="2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2" y="5"/>
                    </a:lnTo>
                    <a:lnTo>
                      <a:pt x="150" y="5"/>
                    </a:lnTo>
                    <a:lnTo>
                      <a:pt x="150" y="5"/>
                    </a:lnTo>
                    <a:lnTo>
                      <a:pt x="150" y="5"/>
                    </a:lnTo>
                    <a:lnTo>
                      <a:pt x="150" y="5"/>
                    </a:lnTo>
                    <a:lnTo>
                      <a:pt x="159" y="5"/>
                    </a:lnTo>
                    <a:lnTo>
                      <a:pt x="165" y="7"/>
                    </a:lnTo>
                    <a:lnTo>
                      <a:pt x="165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8" y="9"/>
                    </a:lnTo>
                    <a:lnTo>
                      <a:pt x="167" y="9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61" y="7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47" y="5"/>
                    </a:lnTo>
                    <a:lnTo>
                      <a:pt x="145" y="7"/>
                    </a:lnTo>
                    <a:lnTo>
                      <a:pt x="147" y="7"/>
                    </a:lnTo>
                    <a:lnTo>
                      <a:pt x="147" y="7"/>
                    </a:lnTo>
                    <a:lnTo>
                      <a:pt x="149" y="7"/>
                    </a:lnTo>
                    <a:lnTo>
                      <a:pt x="149" y="7"/>
                    </a:lnTo>
                    <a:lnTo>
                      <a:pt x="150" y="9"/>
                    </a:lnTo>
                    <a:lnTo>
                      <a:pt x="152" y="9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4" y="11"/>
                    </a:lnTo>
                    <a:lnTo>
                      <a:pt x="150" y="11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7" y="12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45" y="12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3" y="7"/>
                    </a:lnTo>
                    <a:lnTo>
                      <a:pt x="141" y="7"/>
                    </a:lnTo>
                    <a:lnTo>
                      <a:pt x="139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11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5" y="16"/>
                    </a:lnTo>
                    <a:lnTo>
                      <a:pt x="145" y="16"/>
                    </a:lnTo>
                    <a:lnTo>
                      <a:pt x="145" y="16"/>
                    </a:lnTo>
                    <a:lnTo>
                      <a:pt x="141" y="14"/>
                    </a:lnTo>
                    <a:lnTo>
                      <a:pt x="141" y="14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39" y="12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4" y="11"/>
                    </a:lnTo>
                    <a:lnTo>
                      <a:pt x="130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5" y="7"/>
                    </a:lnTo>
                    <a:lnTo>
                      <a:pt x="121" y="7"/>
                    </a:lnTo>
                    <a:lnTo>
                      <a:pt x="121" y="9"/>
                    </a:lnTo>
                    <a:lnTo>
                      <a:pt x="121" y="9"/>
                    </a:lnTo>
                    <a:lnTo>
                      <a:pt x="121" y="9"/>
                    </a:lnTo>
                    <a:lnTo>
                      <a:pt x="121" y="11"/>
                    </a:lnTo>
                    <a:lnTo>
                      <a:pt x="121" y="11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20" y="12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3" y="16"/>
                    </a:lnTo>
                    <a:lnTo>
                      <a:pt x="120" y="14"/>
                    </a:lnTo>
                    <a:lnTo>
                      <a:pt x="118" y="14"/>
                    </a:lnTo>
                    <a:lnTo>
                      <a:pt x="116" y="12"/>
                    </a:lnTo>
                    <a:lnTo>
                      <a:pt x="112" y="12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109" y="11"/>
                    </a:lnTo>
                    <a:lnTo>
                      <a:pt x="109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5" y="9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4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7" y="14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91" y="16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2"/>
                    </a:lnTo>
                    <a:lnTo>
                      <a:pt x="80" y="12"/>
                    </a:lnTo>
                    <a:lnTo>
                      <a:pt x="76" y="12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5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2"/>
                    </a:lnTo>
                    <a:lnTo>
                      <a:pt x="47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3" y="41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1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7" y="60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7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5" y="63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5"/>
                    </a:lnTo>
                    <a:lnTo>
                      <a:pt x="20" y="65"/>
                    </a:lnTo>
                    <a:lnTo>
                      <a:pt x="22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29" y="6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33" y="65"/>
                    </a:lnTo>
                    <a:lnTo>
                      <a:pt x="34" y="63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5" y="67"/>
                    </a:lnTo>
                    <a:lnTo>
                      <a:pt x="47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7" y="69"/>
                    </a:lnTo>
                    <a:lnTo>
                      <a:pt x="49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6" y="78"/>
                    </a:lnTo>
                    <a:lnTo>
                      <a:pt x="56" y="79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8" y="83"/>
                    </a:lnTo>
                    <a:lnTo>
                      <a:pt x="56" y="83"/>
                    </a:lnTo>
                    <a:lnTo>
                      <a:pt x="54" y="83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3"/>
                    </a:lnTo>
                    <a:lnTo>
                      <a:pt x="54" y="83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4" y="87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6" y="96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5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56" y="101"/>
                    </a:lnTo>
                    <a:lnTo>
                      <a:pt x="56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4" y="103"/>
                    </a:lnTo>
                    <a:lnTo>
                      <a:pt x="53" y="103"/>
                    </a:lnTo>
                    <a:lnTo>
                      <a:pt x="53" y="105"/>
                    </a:lnTo>
                    <a:lnTo>
                      <a:pt x="51" y="105"/>
                    </a:lnTo>
                    <a:lnTo>
                      <a:pt x="49" y="107"/>
                    </a:lnTo>
                    <a:lnTo>
                      <a:pt x="49" y="107"/>
                    </a:lnTo>
                    <a:lnTo>
                      <a:pt x="53" y="107"/>
                    </a:lnTo>
                    <a:lnTo>
                      <a:pt x="49" y="108"/>
                    </a:lnTo>
                    <a:lnTo>
                      <a:pt x="47" y="108"/>
                    </a:lnTo>
                    <a:lnTo>
                      <a:pt x="45" y="108"/>
                    </a:lnTo>
                    <a:lnTo>
                      <a:pt x="45" y="110"/>
                    </a:lnTo>
                    <a:lnTo>
                      <a:pt x="47" y="112"/>
                    </a:lnTo>
                    <a:lnTo>
                      <a:pt x="47" y="110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54" y="108"/>
                    </a:lnTo>
                    <a:lnTo>
                      <a:pt x="54" y="110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8" y="108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60" y="108"/>
                    </a:lnTo>
                    <a:lnTo>
                      <a:pt x="62" y="107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2" y="110"/>
                    </a:lnTo>
                    <a:lnTo>
                      <a:pt x="62" y="110"/>
                    </a:lnTo>
                    <a:lnTo>
                      <a:pt x="67" y="110"/>
                    </a:lnTo>
                    <a:lnTo>
                      <a:pt x="65" y="110"/>
                    </a:lnTo>
                    <a:lnTo>
                      <a:pt x="60" y="110"/>
                    </a:lnTo>
                    <a:lnTo>
                      <a:pt x="60" y="112"/>
                    </a:lnTo>
                    <a:lnTo>
                      <a:pt x="62" y="112"/>
                    </a:lnTo>
                    <a:lnTo>
                      <a:pt x="65" y="112"/>
                    </a:lnTo>
                    <a:lnTo>
                      <a:pt x="62" y="112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65" y="114"/>
                    </a:lnTo>
                    <a:lnTo>
                      <a:pt x="62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3" y="116"/>
                    </a:lnTo>
                    <a:lnTo>
                      <a:pt x="65" y="116"/>
                    </a:lnTo>
                    <a:lnTo>
                      <a:pt x="67" y="117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7" y="119"/>
                    </a:lnTo>
                    <a:lnTo>
                      <a:pt x="65" y="119"/>
                    </a:lnTo>
                    <a:lnTo>
                      <a:pt x="67" y="119"/>
                    </a:lnTo>
                    <a:lnTo>
                      <a:pt x="65" y="119"/>
                    </a:lnTo>
                    <a:lnTo>
                      <a:pt x="65" y="121"/>
                    </a:lnTo>
                    <a:lnTo>
                      <a:pt x="65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3" y="123"/>
                    </a:lnTo>
                    <a:lnTo>
                      <a:pt x="62" y="121"/>
                    </a:lnTo>
                    <a:lnTo>
                      <a:pt x="58" y="119"/>
                    </a:lnTo>
                    <a:lnTo>
                      <a:pt x="58" y="119"/>
                    </a:lnTo>
                    <a:lnTo>
                      <a:pt x="51" y="117"/>
                    </a:lnTo>
                    <a:lnTo>
                      <a:pt x="49" y="117"/>
                    </a:lnTo>
                    <a:lnTo>
                      <a:pt x="47" y="119"/>
                    </a:lnTo>
                    <a:lnTo>
                      <a:pt x="49" y="121"/>
                    </a:lnTo>
                    <a:lnTo>
                      <a:pt x="53" y="121"/>
                    </a:lnTo>
                    <a:lnTo>
                      <a:pt x="54" y="123"/>
                    </a:lnTo>
                    <a:lnTo>
                      <a:pt x="56" y="125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67" y="125"/>
                    </a:lnTo>
                    <a:lnTo>
                      <a:pt x="67" y="126"/>
                    </a:lnTo>
                    <a:lnTo>
                      <a:pt x="67" y="128"/>
                    </a:lnTo>
                    <a:lnTo>
                      <a:pt x="65" y="128"/>
                    </a:lnTo>
                    <a:lnTo>
                      <a:pt x="63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3" y="130"/>
                    </a:lnTo>
                    <a:lnTo>
                      <a:pt x="62" y="130"/>
                    </a:lnTo>
                    <a:lnTo>
                      <a:pt x="60" y="132"/>
                    </a:lnTo>
                    <a:lnTo>
                      <a:pt x="62" y="134"/>
                    </a:lnTo>
                    <a:lnTo>
                      <a:pt x="63" y="132"/>
                    </a:lnTo>
                    <a:lnTo>
                      <a:pt x="63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58" y="134"/>
                    </a:lnTo>
                    <a:lnTo>
                      <a:pt x="58" y="136"/>
                    </a:lnTo>
                    <a:lnTo>
                      <a:pt x="58" y="136"/>
                    </a:lnTo>
                    <a:lnTo>
                      <a:pt x="58" y="137"/>
                    </a:lnTo>
                    <a:lnTo>
                      <a:pt x="56" y="137"/>
                    </a:lnTo>
                    <a:lnTo>
                      <a:pt x="58" y="137"/>
                    </a:lnTo>
                    <a:lnTo>
                      <a:pt x="58" y="137"/>
                    </a:lnTo>
                    <a:lnTo>
                      <a:pt x="56" y="139"/>
                    </a:lnTo>
                    <a:lnTo>
                      <a:pt x="54" y="139"/>
                    </a:lnTo>
                    <a:lnTo>
                      <a:pt x="53" y="139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9" y="139"/>
                    </a:lnTo>
                    <a:lnTo>
                      <a:pt x="45" y="141"/>
                    </a:lnTo>
                    <a:lnTo>
                      <a:pt x="45" y="141"/>
                    </a:lnTo>
                    <a:lnTo>
                      <a:pt x="45" y="141"/>
                    </a:lnTo>
                    <a:lnTo>
                      <a:pt x="45" y="143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4" y="141"/>
                    </a:lnTo>
                    <a:lnTo>
                      <a:pt x="54" y="141"/>
                    </a:lnTo>
                    <a:lnTo>
                      <a:pt x="56" y="141"/>
                    </a:lnTo>
                    <a:lnTo>
                      <a:pt x="54" y="141"/>
                    </a:lnTo>
                    <a:lnTo>
                      <a:pt x="53" y="143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3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3" y="145"/>
                    </a:lnTo>
                    <a:lnTo>
                      <a:pt x="51" y="145"/>
                    </a:lnTo>
                    <a:lnTo>
                      <a:pt x="47" y="143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44" y="143"/>
                    </a:lnTo>
                    <a:lnTo>
                      <a:pt x="45" y="145"/>
                    </a:lnTo>
                    <a:lnTo>
                      <a:pt x="44" y="145"/>
                    </a:lnTo>
                    <a:lnTo>
                      <a:pt x="44" y="143"/>
                    </a:lnTo>
                    <a:lnTo>
                      <a:pt x="44" y="145"/>
                    </a:lnTo>
                    <a:lnTo>
                      <a:pt x="42" y="145"/>
                    </a:lnTo>
                    <a:lnTo>
                      <a:pt x="40" y="145"/>
                    </a:lnTo>
                    <a:lnTo>
                      <a:pt x="40" y="146"/>
                    </a:lnTo>
                    <a:lnTo>
                      <a:pt x="40" y="148"/>
                    </a:lnTo>
                    <a:lnTo>
                      <a:pt x="38" y="148"/>
                    </a:lnTo>
                    <a:lnTo>
                      <a:pt x="38" y="148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6" y="152"/>
                    </a:lnTo>
                    <a:lnTo>
                      <a:pt x="34" y="152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36" y="154"/>
                    </a:lnTo>
                    <a:lnTo>
                      <a:pt x="40" y="155"/>
                    </a:lnTo>
                    <a:lnTo>
                      <a:pt x="38" y="155"/>
                    </a:lnTo>
                    <a:lnTo>
                      <a:pt x="36" y="157"/>
                    </a:lnTo>
                    <a:lnTo>
                      <a:pt x="36" y="157"/>
                    </a:lnTo>
                    <a:lnTo>
                      <a:pt x="36" y="159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34" y="159"/>
                    </a:lnTo>
                    <a:lnTo>
                      <a:pt x="33" y="161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4" y="161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3" y="163"/>
                    </a:lnTo>
                    <a:lnTo>
                      <a:pt x="33" y="164"/>
                    </a:lnTo>
                    <a:lnTo>
                      <a:pt x="34" y="164"/>
                    </a:lnTo>
                    <a:lnTo>
                      <a:pt x="34" y="164"/>
                    </a:lnTo>
                    <a:lnTo>
                      <a:pt x="34" y="166"/>
                    </a:lnTo>
                    <a:lnTo>
                      <a:pt x="34" y="166"/>
                    </a:lnTo>
                    <a:lnTo>
                      <a:pt x="33" y="166"/>
                    </a:lnTo>
                    <a:lnTo>
                      <a:pt x="34" y="166"/>
                    </a:lnTo>
                    <a:lnTo>
                      <a:pt x="36" y="166"/>
                    </a:lnTo>
                    <a:lnTo>
                      <a:pt x="34" y="168"/>
                    </a:lnTo>
                    <a:lnTo>
                      <a:pt x="36" y="168"/>
                    </a:lnTo>
                    <a:lnTo>
                      <a:pt x="36" y="168"/>
                    </a:lnTo>
                    <a:lnTo>
                      <a:pt x="38" y="168"/>
                    </a:lnTo>
                    <a:lnTo>
                      <a:pt x="34" y="170"/>
                    </a:lnTo>
                    <a:lnTo>
                      <a:pt x="34" y="172"/>
                    </a:lnTo>
                    <a:lnTo>
                      <a:pt x="36" y="170"/>
                    </a:lnTo>
                    <a:lnTo>
                      <a:pt x="36" y="172"/>
                    </a:lnTo>
                    <a:lnTo>
                      <a:pt x="34" y="172"/>
                    </a:lnTo>
                    <a:lnTo>
                      <a:pt x="36" y="173"/>
                    </a:lnTo>
                    <a:lnTo>
                      <a:pt x="36" y="173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34" y="175"/>
                    </a:lnTo>
                    <a:lnTo>
                      <a:pt x="34" y="177"/>
                    </a:lnTo>
                    <a:lnTo>
                      <a:pt x="34" y="179"/>
                    </a:lnTo>
                    <a:lnTo>
                      <a:pt x="34" y="179"/>
                    </a:lnTo>
                    <a:lnTo>
                      <a:pt x="34" y="181"/>
                    </a:lnTo>
                    <a:lnTo>
                      <a:pt x="34" y="181"/>
                    </a:lnTo>
                    <a:lnTo>
                      <a:pt x="36" y="181"/>
                    </a:lnTo>
                    <a:lnTo>
                      <a:pt x="38" y="179"/>
                    </a:lnTo>
                    <a:lnTo>
                      <a:pt x="40" y="175"/>
                    </a:lnTo>
                    <a:lnTo>
                      <a:pt x="42" y="177"/>
                    </a:lnTo>
                    <a:lnTo>
                      <a:pt x="42" y="175"/>
                    </a:lnTo>
                    <a:lnTo>
                      <a:pt x="44" y="175"/>
                    </a:lnTo>
                    <a:lnTo>
                      <a:pt x="45" y="175"/>
                    </a:lnTo>
                    <a:lnTo>
                      <a:pt x="47" y="175"/>
                    </a:lnTo>
                    <a:lnTo>
                      <a:pt x="47" y="177"/>
                    </a:lnTo>
                    <a:lnTo>
                      <a:pt x="44" y="175"/>
                    </a:lnTo>
                    <a:lnTo>
                      <a:pt x="44" y="177"/>
                    </a:lnTo>
                    <a:lnTo>
                      <a:pt x="42" y="177"/>
                    </a:lnTo>
                    <a:lnTo>
                      <a:pt x="44" y="179"/>
                    </a:lnTo>
                    <a:lnTo>
                      <a:pt x="45" y="179"/>
                    </a:lnTo>
                    <a:lnTo>
                      <a:pt x="42" y="179"/>
                    </a:lnTo>
                    <a:lnTo>
                      <a:pt x="40" y="179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6" y="181"/>
                    </a:lnTo>
                    <a:lnTo>
                      <a:pt x="36" y="183"/>
                    </a:lnTo>
                    <a:lnTo>
                      <a:pt x="36" y="183"/>
                    </a:lnTo>
                    <a:lnTo>
                      <a:pt x="34" y="184"/>
                    </a:lnTo>
                    <a:lnTo>
                      <a:pt x="36" y="184"/>
                    </a:lnTo>
                    <a:lnTo>
                      <a:pt x="34" y="186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6" y="188"/>
                    </a:lnTo>
                    <a:lnTo>
                      <a:pt x="36" y="190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3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8" y="195"/>
                    </a:lnTo>
                    <a:lnTo>
                      <a:pt x="38" y="195"/>
                    </a:lnTo>
                    <a:lnTo>
                      <a:pt x="40" y="195"/>
                    </a:lnTo>
                    <a:lnTo>
                      <a:pt x="40" y="195"/>
                    </a:lnTo>
                    <a:lnTo>
                      <a:pt x="40" y="195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7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199"/>
                    </a:lnTo>
                    <a:lnTo>
                      <a:pt x="40" y="201"/>
                    </a:lnTo>
                    <a:lnTo>
                      <a:pt x="40" y="201"/>
                    </a:lnTo>
                    <a:lnTo>
                      <a:pt x="42" y="201"/>
                    </a:lnTo>
                    <a:lnTo>
                      <a:pt x="40" y="201"/>
                    </a:lnTo>
                    <a:lnTo>
                      <a:pt x="40" y="201"/>
                    </a:lnTo>
                    <a:lnTo>
                      <a:pt x="40" y="202"/>
                    </a:lnTo>
                    <a:lnTo>
                      <a:pt x="40" y="202"/>
                    </a:lnTo>
                    <a:lnTo>
                      <a:pt x="42" y="202"/>
                    </a:lnTo>
                    <a:lnTo>
                      <a:pt x="44" y="201"/>
                    </a:lnTo>
                    <a:lnTo>
                      <a:pt x="44" y="202"/>
                    </a:lnTo>
                    <a:lnTo>
                      <a:pt x="42" y="202"/>
                    </a:lnTo>
                    <a:lnTo>
                      <a:pt x="42" y="202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44" y="206"/>
                    </a:lnTo>
                    <a:lnTo>
                      <a:pt x="42" y="206"/>
                    </a:lnTo>
                    <a:lnTo>
                      <a:pt x="40" y="206"/>
                    </a:lnTo>
                    <a:lnTo>
                      <a:pt x="42" y="208"/>
                    </a:lnTo>
                    <a:lnTo>
                      <a:pt x="44" y="208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7" y="208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5" y="210"/>
                    </a:lnTo>
                    <a:lnTo>
                      <a:pt x="45" y="210"/>
                    </a:lnTo>
                    <a:lnTo>
                      <a:pt x="45" y="211"/>
                    </a:lnTo>
                    <a:lnTo>
                      <a:pt x="47" y="211"/>
                    </a:lnTo>
                    <a:lnTo>
                      <a:pt x="47" y="211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7" y="213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7" y="213"/>
                    </a:lnTo>
                    <a:lnTo>
                      <a:pt x="49" y="213"/>
                    </a:lnTo>
                    <a:lnTo>
                      <a:pt x="49" y="213"/>
                    </a:lnTo>
                    <a:lnTo>
                      <a:pt x="49" y="213"/>
                    </a:lnTo>
                    <a:lnTo>
                      <a:pt x="51" y="213"/>
                    </a:lnTo>
                    <a:lnTo>
                      <a:pt x="53" y="213"/>
                    </a:lnTo>
                    <a:lnTo>
                      <a:pt x="54" y="213"/>
                    </a:lnTo>
                    <a:lnTo>
                      <a:pt x="58" y="211"/>
                    </a:lnTo>
                    <a:lnTo>
                      <a:pt x="58" y="211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8" y="213"/>
                    </a:lnTo>
                    <a:lnTo>
                      <a:pt x="60" y="213"/>
                    </a:lnTo>
                    <a:lnTo>
                      <a:pt x="62" y="213"/>
                    </a:lnTo>
                    <a:lnTo>
                      <a:pt x="60" y="213"/>
                    </a:lnTo>
                    <a:lnTo>
                      <a:pt x="58" y="213"/>
                    </a:lnTo>
                    <a:lnTo>
                      <a:pt x="58" y="213"/>
                    </a:lnTo>
                    <a:lnTo>
                      <a:pt x="56" y="215"/>
                    </a:lnTo>
                    <a:lnTo>
                      <a:pt x="58" y="215"/>
                    </a:lnTo>
                    <a:lnTo>
                      <a:pt x="58" y="215"/>
                    </a:lnTo>
                    <a:lnTo>
                      <a:pt x="58" y="215"/>
                    </a:lnTo>
                    <a:lnTo>
                      <a:pt x="60" y="215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60" y="215"/>
                    </a:lnTo>
                    <a:lnTo>
                      <a:pt x="60" y="215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0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9"/>
                    </a:lnTo>
                    <a:lnTo>
                      <a:pt x="62" y="217"/>
                    </a:lnTo>
                    <a:lnTo>
                      <a:pt x="63" y="217"/>
                    </a:lnTo>
                    <a:lnTo>
                      <a:pt x="63" y="219"/>
                    </a:lnTo>
                    <a:lnTo>
                      <a:pt x="62" y="219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62" y="221"/>
                    </a:lnTo>
                    <a:lnTo>
                      <a:pt x="63" y="221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67" y="221"/>
                    </a:lnTo>
                    <a:lnTo>
                      <a:pt x="67" y="221"/>
                    </a:lnTo>
                    <a:lnTo>
                      <a:pt x="67" y="221"/>
                    </a:lnTo>
                    <a:lnTo>
                      <a:pt x="71" y="221"/>
                    </a:lnTo>
                    <a:lnTo>
                      <a:pt x="74" y="221"/>
                    </a:lnTo>
                    <a:lnTo>
                      <a:pt x="74" y="221"/>
                    </a:lnTo>
                    <a:lnTo>
                      <a:pt x="74" y="221"/>
                    </a:lnTo>
                    <a:lnTo>
                      <a:pt x="74" y="219"/>
                    </a:lnTo>
                    <a:lnTo>
                      <a:pt x="74" y="219"/>
                    </a:lnTo>
                    <a:lnTo>
                      <a:pt x="72" y="219"/>
                    </a:lnTo>
                    <a:lnTo>
                      <a:pt x="71" y="217"/>
                    </a:lnTo>
                    <a:lnTo>
                      <a:pt x="74" y="219"/>
                    </a:lnTo>
                    <a:lnTo>
                      <a:pt x="74" y="217"/>
                    </a:lnTo>
                    <a:lnTo>
                      <a:pt x="76" y="217"/>
                    </a:lnTo>
                    <a:lnTo>
                      <a:pt x="76" y="217"/>
                    </a:lnTo>
                    <a:lnTo>
                      <a:pt x="76" y="217"/>
                    </a:lnTo>
                    <a:lnTo>
                      <a:pt x="76" y="215"/>
                    </a:lnTo>
                    <a:lnTo>
                      <a:pt x="78" y="215"/>
                    </a:lnTo>
                    <a:lnTo>
                      <a:pt x="78" y="213"/>
                    </a:lnTo>
                    <a:lnTo>
                      <a:pt x="78" y="213"/>
                    </a:lnTo>
                    <a:lnTo>
                      <a:pt x="80" y="211"/>
                    </a:lnTo>
                    <a:lnTo>
                      <a:pt x="80" y="211"/>
                    </a:lnTo>
                    <a:lnTo>
                      <a:pt x="80" y="210"/>
                    </a:lnTo>
                    <a:lnTo>
                      <a:pt x="82" y="210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2" y="208"/>
                    </a:lnTo>
                    <a:lnTo>
                      <a:pt x="85" y="206"/>
                    </a:lnTo>
                    <a:lnTo>
                      <a:pt x="85" y="206"/>
                    </a:lnTo>
                    <a:lnTo>
                      <a:pt x="85" y="206"/>
                    </a:lnTo>
                    <a:lnTo>
                      <a:pt x="85" y="204"/>
                    </a:lnTo>
                    <a:lnTo>
                      <a:pt x="85" y="204"/>
                    </a:lnTo>
                    <a:lnTo>
                      <a:pt x="85" y="202"/>
                    </a:lnTo>
                    <a:lnTo>
                      <a:pt x="85" y="201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7"/>
                    </a:lnTo>
                    <a:lnTo>
                      <a:pt x="85" y="197"/>
                    </a:lnTo>
                    <a:lnTo>
                      <a:pt x="85" y="195"/>
                    </a:lnTo>
                    <a:lnTo>
                      <a:pt x="87" y="195"/>
                    </a:lnTo>
                    <a:lnTo>
                      <a:pt x="89" y="195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92" y="195"/>
                    </a:lnTo>
                    <a:lnTo>
                      <a:pt x="92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89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91" y="193"/>
                    </a:lnTo>
                    <a:lnTo>
                      <a:pt x="94" y="193"/>
                    </a:lnTo>
                    <a:lnTo>
                      <a:pt x="94" y="193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96" y="192"/>
                    </a:lnTo>
                    <a:lnTo>
                      <a:pt x="94" y="192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8" y="190"/>
                    </a:lnTo>
                    <a:lnTo>
                      <a:pt x="98" y="190"/>
                    </a:lnTo>
                    <a:lnTo>
                      <a:pt x="98" y="190"/>
                    </a:lnTo>
                    <a:lnTo>
                      <a:pt x="98" y="190"/>
                    </a:lnTo>
                    <a:lnTo>
                      <a:pt x="100" y="188"/>
                    </a:lnTo>
                    <a:lnTo>
                      <a:pt x="100" y="188"/>
                    </a:lnTo>
                    <a:lnTo>
                      <a:pt x="94" y="188"/>
                    </a:lnTo>
                    <a:lnTo>
                      <a:pt x="94" y="186"/>
                    </a:lnTo>
                    <a:lnTo>
                      <a:pt x="98" y="188"/>
                    </a:lnTo>
                    <a:lnTo>
                      <a:pt x="100" y="188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00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8" y="183"/>
                    </a:lnTo>
                    <a:lnTo>
                      <a:pt x="100" y="181"/>
                    </a:lnTo>
                    <a:lnTo>
                      <a:pt x="101" y="181"/>
                    </a:lnTo>
                    <a:lnTo>
                      <a:pt x="103" y="181"/>
                    </a:lnTo>
                    <a:lnTo>
                      <a:pt x="103" y="181"/>
                    </a:lnTo>
                    <a:lnTo>
                      <a:pt x="101" y="181"/>
                    </a:lnTo>
                    <a:lnTo>
                      <a:pt x="101" y="179"/>
                    </a:lnTo>
                    <a:lnTo>
                      <a:pt x="101" y="179"/>
                    </a:lnTo>
                    <a:lnTo>
                      <a:pt x="101" y="177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1" y="175"/>
                    </a:lnTo>
                    <a:lnTo>
                      <a:pt x="101" y="175"/>
                    </a:lnTo>
                    <a:lnTo>
                      <a:pt x="103" y="175"/>
                    </a:lnTo>
                    <a:lnTo>
                      <a:pt x="103" y="175"/>
                    </a:lnTo>
                    <a:lnTo>
                      <a:pt x="103" y="175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07" y="173"/>
                    </a:lnTo>
                    <a:lnTo>
                      <a:pt x="109" y="173"/>
                    </a:lnTo>
                    <a:lnTo>
                      <a:pt x="109" y="172"/>
                    </a:lnTo>
                    <a:lnTo>
                      <a:pt x="109" y="172"/>
                    </a:lnTo>
                    <a:lnTo>
                      <a:pt x="109" y="172"/>
                    </a:lnTo>
                    <a:lnTo>
                      <a:pt x="107" y="170"/>
                    </a:lnTo>
                    <a:lnTo>
                      <a:pt x="109" y="170"/>
                    </a:lnTo>
                    <a:lnTo>
                      <a:pt x="109" y="170"/>
                    </a:lnTo>
                    <a:lnTo>
                      <a:pt x="109" y="170"/>
                    </a:lnTo>
                    <a:lnTo>
                      <a:pt x="111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6" y="170"/>
                    </a:lnTo>
                    <a:lnTo>
                      <a:pt x="118" y="170"/>
                    </a:lnTo>
                    <a:lnTo>
                      <a:pt x="116" y="170"/>
                    </a:lnTo>
                    <a:lnTo>
                      <a:pt x="118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68"/>
                    </a:lnTo>
                    <a:lnTo>
                      <a:pt x="120" y="168"/>
                    </a:lnTo>
                    <a:lnTo>
                      <a:pt x="120" y="168"/>
                    </a:lnTo>
                    <a:lnTo>
                      <a:pt x="118" y="166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4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7" y="163"/>
                    </a:lnTo>
                    <a:lnTo>
                      <a:pt x="127" y="163"/>
                    </a:lnTo>
                    <a:lnTo>
                      <a:pt x="125" y="164"/>
                    </a:lnTo>
                    <a:lnTo>
                      <a:pt x="125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7" y="168"/>
                    </a:lnTo>
                    <a:lnTo>
                      <a:pt x="125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9" y="168"/>
                    </a:lnTo>
                    <a:lnTo>
                      <a:pt x="129" y="168"/>
                    </a:lnTo>
                    <a:lnTo>
                      <a:pt x="129" y="168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68"/>
                    </a:lnTo>
                    <a:lnTo>
                      <a:pt x="134" y="166"/>
                    </a:lnTo>
                    <a:lnTo>
                      <a:pt x="134" y="166"/>
                    </a:lnTo>
                    <a:lnTo>
                      <a:pt x="136" y="166"/>
                    </a:lnTo>
                    <a:lnTo>
                      <a:pt x="136" y="166"/>
                    </a:lnTo>
                    <a:lnTo>
                      <a:pt x="136" y="164"/>
                    </a:lnTo>
                    <a:lnTo>
                      <a:pt x="136" y="164"/>
                    </a:lnTo>
                    <a:lnTo>
                      <a:pt x="136" y="163"/>
                    </a:lnTo>
                    <a:lnTo>
                      <a:pt x="136" y="163"/>
                    </a:lnTo>
                    <a:lnTo>
                      <a:pt x="136" y="164"/>
                    </a:lnTo>
                    <a:lnTo>
                      <a:pt x="139" y="164"/>
                    </a:lnTo>
                    <a:lnTo>
                      <a:pt x="139" y="164"/>
                    </a:lnTo>
                    <a:lnTo>
                      <a:pt x="139" y="163"/>
                    </a:lnTo>
                    <a:lnTo>
                      <a:pt x="141" y="163"/>
                    </a:lnTo>
                    <a:lnTo>
                      <a:pt x="141" y="163"/>
                    </a:lnTo>
                    <a:lnTo>
                      <a:pt x="141" y="164"/>
                    </a:lnTo>
                    <a:lnTo>
                      <a:pt x="141" y="163"/>
                    </a:lnTo>
                    <a:lnTo>
                      <a:pt x="141" y="163"/>
                    </a:lnTo>
                    <a:lnTo>
                      <a:pt x="143" y="163"/>
                    </a:lnTo>
                    <a:lnTo>
                      <a:pt x="143" y="163"/>
                    </a:lnTo>
                    <a:lnTo>
                      <a:pt x="143" y="161"/>
                    </a:lnTo>
                    <a:lnTo>
                      <a:pt x="145" y="161"/>
                    </a:lnTo>
                    <a:lnTo>
                      <a:pt x="145" y="159"/>
                    </a:lnTo>
                    <a:lnTo>
                      <a:pt x="145" y="161"/>
                    </a:lnTo>
                    <a:lnTo>
                      <a:pt x="145" y="161"/>
                    </a:lnTo>
                    <a:lnTo>
                      <a:pt x="145" y="161"/>
                    </a:lnTo>
                    <a:lnTo>
                      <a:pt x="147" y="161"/>
                    </a:lnTo>
                    <a:lnTo>
                      <a:pt x="147" y="159"/>
                    </a:lnTo>
                    <a:lnTo>
                      <a:pt x="147" y="159"/>
                    </a:lnTo>
                    <a:lnTo>
                      <a:pt x="149" y="159"/>
                    </a:lnTo>
                    <a:lnTo>
                      <a:pt x="147" y="159"/>
                    </a:lnTo>
                    <a:lnTo>
                      <a:pt x="147" y="157"/>
                    </a:lnTo>
                    <a:lnTo>
                      <a:pt x="149" y="157"/>
                    </a:lnTo>
                    <a:lnTo>
                      <a:pt x="149" y="157"/>
                    </a:lnTo>
                    <a:lnTo>
                      <a:pt x="150" y="157"/>
                    </a:lnTo>
                    <a:lnTo>
                      <a:pt x="150" y="155"/>
                    </a:lnTo>
                    <a:lnTo>
                      <a:pt x="152" y="155"/>
                    </a:lnTo>
                    <a:lnTo>
                      <a:pt x="152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2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6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9" y="148"/>
                    </a:lnTo>
                    <a:lnTo>
                      <a:pt x="159" y="150"/>
                    </a:lnTo>
                    <a:lnTo>
                      <a:pt x="159" y="148"/>
                    </a:lnTo>
                    <a:lnTo>
                      <a:pt x="159" y="150"/>
                    </a:lnTo>
                    <a:lnTo>
                      <a:pt x="161" y="148"/>
                    </a:lnTo>
                    <a:lnTo>
                      <a:pt x="161" y="148"/>
                    </a:lnTo>
                    <a:lnTo>
                      <a:pt x="161" y="148"/>
                    </a:lnTo>
                    <a:lnTo>
                      <a:pt x="163" y="148"/>
                    </a:lnTo>
                    <a:lnTo>
                      <a:pt x="161" y="146"/>
                    </a:lnTo>
                    <a:lnTo>
                      <a:pt x="159" y="146"/>
                    </a:lnTo>
                    <a:lnTo>
                      <a:pt x="161" y="146"/>
                    </a:lnTo>
                    <a:lnTo>
                      <a:pt x="159" y="145"/>
                    </a:lnTo>
                    <a:lnTo>
                      <a:pt x="159" y="143"/>
                    </a:lnTo>
                    <a:lnTo>
                      <a:pt x="159" y="143"/>
                    </a:lnTo>
                    <a:lnTo>
                      <a:pt x="159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3" y="143"/>
                    </a:lnTo>
                    <a:lnTo>
                      <a:pt x="163" y="145"/>
                    </a:lnTo>
                    <a:lnTo>
                      <a:pt x="163" y="145"/>
                    </a:lnTo>
                    <a:lnTo>
                      <a:pt x="165" y="146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7" y="148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7" y="146"/>
                    </a:lnTo>
                    <a:lnTo>
                      <a:pt x="167" y="146"/>
                    </a:lnTo>
                    <a:lnTo>
                      <a:pt x="168" y="146"/>
                    </a:lnTo>
                    <a:lnTo>
                      <a:pt x="168" y="146"/>
                    </a:lnTo>
                    <a:lnTo>
                      <a:pt x="170" y="148"/>
                    </a:lnTo>
                    <a:lnTo>
                      <a:pt x="170" y="148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2" y="148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2" y="146"/>
                    </a:lnTo>
                    <a:lnTo>
                      <a:pt x="174" y="146"/>
                    </a:lnTo>
                    <a:lnTo>
                      <a:pt x="174" y="145"/>
                    </a:lnTo>
                    <a:lnTo>
                      <a:pt x="174" y="145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8" y="146"/>
                    </a:lnTo>
                    <a:lnTo>
                      <a:pt x="178" y="146"/>
                    </a:lnTo>
                    <a:lnTo>
                      <a:pt x="178" y="146"/>
                    </a:lnTo>
                    <a:lnTo>
                      <a:pt x="178" y="145"/>
                    </a:lnTo>
                    <a:lnTo>
                      <a:pt x="178" y="146"/>
                    </a:lnTo>
                    <a:lnTo>
                      <a:pt x="179" y="145"/>
                    </a:lnTo>
                    <a:lnTo>
                      <a:pt x="181" y="145"/>
                    </a:lnTo>
                    <a:lnTo>
                      <a:pt x="183" y="145"/>
                    </a:lnTo>
                    <a:lnTo>
                      <a:pt x="183" y="145"/>
                    </a:lnTo>
                    <a:lnTo>
                      <a:pt x="183" y="143"/>
                    </a:lnTo>
                    <a:lnTo>
                      <a:pt x="185" y="145"/>
                    </a:lnTo>
                    <a:lnTo>
                      <a:pt x="185" y="145"/>
                    </a:lnTo>
                    <a:lnTo>
                      <a:pt x="187" y="143"/>
                    </a:lnTo>
                    <a:lnTo>
                      <a:pt x="187" y="143"/>
                    </a:lnTo>
                    <a:lnTo>
                      <a:pt x="187" y="145"/>
                    </a:lnTo>
                    <a:lnTo>
                      <a:pt x="187" y="145"/>
                    </a:lnTo>
                    <a:lnTo>
                      <a:pt x="187" y="143"/>
                    </a:lnTo>
                    <a:lnTo>
                      <a:pt x="188" y="143"/>
                    </a:lnTo>
                    <a:lnTo>
                      <a:pt x="188" y="143"/>
                    </a:lnTo>
                    <a:lnTo>
                      <a:pt x="188" y="143"/>
                    </a:lnTo>
                    <a:lnTo>
                      <a:pt x="190" y="143"/>
                    </a:lnTo>
                    <a:lnTo>
                      <a:pt x="190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2" y="143"/>
                    </a:lnTo>
                    <a:lnTo>
                      <a:pt x="194" y="143"/>
                    </a:lnTo>
                    <a:lnTo>
                      <a:pt x="194" y="143"/>
                    </a:lnTo>
                    <a:lnTo>
                      <a:pt x="194" y="143"/>
                    </a:lnTo>
                    <a:lnTo>
                      <a:pt x="196" y="143"/>
                    </a:lnTo>
                    <a:lnTo>
                      <a:pt x="196" y="143"/>
                    </a:lnTo>
                    <a:lnTo>
                      <a:pt x="196" y="141"/>
                    </a:lnTo>
                    <a:lnTo>
                      <a:pt x="197" y="141"/>
                    </a:lnTo>
                    <a:lnTo>
                      <a:pt x="199" y="141"/>
                    </a:lnTo>
                    <a:lnTo>
                      <a:pt x="199" y="141"/>
                    </a:lnTo>
                    <a:lnTo>
                      <a:pt x="199" y="141"/>
                    </a:lnTo>
                    <a:lnTo>
                      <a:pt x="201" y="1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307">
                <a:extLst>
                  <a:ext uri="{FF2B5EF4-FFF2-40B4-BE49-F238E27FC236}">
                    <a16:creationId xmlns:a16="http://schemas.microsoft.com/office/drawing/2014/main" id="{E3B9CD70-FDB8-4FEB-A969-353B064CB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42" y="2168903"/>
                <a:ext cx="272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308">
                <a:extLst>
                  <a:ext uri="{FF2B5EF4-FFF2-40B4-BE49-F238E27FC236}">
                    <a16:creationId xmlns:a16="http://schemas.microsoft.com/office/drawing/2014/main" id="{BE88DEB0-CF96-40FC-AC67-8E9312F1D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385" y="1878022"/>
                <a:ext cx="13613" cy="4510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  <a:gd name="T14" fmla="*/ 5 w 5"/>
                  <a:gd name="T15" fmla="*/ 2 h 2"/>
                  <a:gd name="T16" fmla="*/ 3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309">
                <a:extLst>
                  <a:ext uri="{FF2B5EF4-FFF2-40B4-BE49-F238E27FC236}">
                    <a16:creationId xmlns:a16="http://schemas.microsoft.com/office/drawing/2014/main" id="{3D0DFB6D-AA4D-49F9-8F25-1184C0862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553" y="1878022"/>
                <a:ext cx="10891" cy="4510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0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Freeform 310">
                <a:extLst>
                  <a:ext uri="{FF2B5EF4-FFF2-40B4-BE49-F238E27FC236}">
                    <a16:creationId xmlns:a16="http://schemas.microsoft.com/office/drawing/2014/main" id="{E23059E7-40D5-460E-A414-30E7CA543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704" y="1943414"/>
                <a:ext cx="8168" cy="4510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1 w 3"/>
                  <a:gd name="T5" fmla="*/ 0 h 2"/>
                  <a:gd name="T6" fmla="*/ 3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Freeform 311">
                <a:extLst>
                  <a:ext uri="{FF2B5EF4-FFF2-40B4-BE49-F238E27FC236}">
                    <a16:creationId xmlns:a16="http://schemas.microsoft.com/office/drawing/2014/main" id="{3BFF1659-BBA0-48DA-9907-412CD2E6E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561" y="2371844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Freeform 312">
                <a:extLst>
                  <a:ext uri="{FF2B5EF4-FFF2-40B4-BE49-F238E27FC236}">
                    <a16:creationId xmlns:a16="http://schemas.microsoft.com/office/drawing/2014/main" id="{6DCB8E2C-E5F9-4F94-9D79-39A2DA1EC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007" y="2369589"/>
                <a:ext cx="8168" cy="2255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  <a:gd name="T14" fmla="*/ 2 w 3"/>
                  <a:gd name="T15" fmla="*/ 1 h 1"/>
                  <a:gd name="T16" fmla="*/ 3 w 3"/>
                  <a:gd name="T17" fmla="*/ 1 h 1"/>
                  <a:gd name="T18" fmla="*/ 2 w 3"/>
                  <a:gd name="T19" fmla="*/ 0 h 1"/>
                  <a:gd name="T20" fmla="*/ 0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Freeform 313">
                <a:extLst>
                  <a:ext uri="{FF2B5EF4-FFF2-40B4-BE49-F238E27FC236}">
                    <a16:creationId xmlns:a16="http://schemas.microsoft.com/office/drawing/2014/main" id="{19BC9DBD-9193-4377-8742-51FA54151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9082" y="1891551"/>
                <a:ext cx="21782" cy="6765"/>
              </a:xfrm>
              <a:custGeom>
                <a:avLst/>
                <a:gdLst>
                  <a:gd name="T0" fmla="*/ 0 w 8"/>
                  <a:gd name="T1" fmla="*/ 3 h 3"/>
                  <a:gd name="T2" fmla="*/ 2 w 8"/>
                  <a:gd name="T3" fmla="*/ 3 h 3"/>
                  <a:gd name="T4" fmla="*/ 4 w 8"/>
                  <a:gd name="T5" fmla="*/ 3 h 3"/>
                  <a:gd name="T6" fmla="*/ 6 w 8"/>
                  <a:gd name="T7" fmla="*/ 3 h 3"/>
                  <a:gd name="T8" fmla="*/ 6 w 8"/>
                  <a:gd name="T9" fmla="*/ 3 h 3"/>
                  <a:gd name="T10" fmla="*/ 8 w 8"/>
                  <a:gd name="T11" fmla="*/ 3 h 3"/>
                  <a:gd name="T12" fmla="*/ 6 w 8"/>
                  <a:gd name="T13" fmla="*/ 3 h 3"/>
                  <a:gd name="T14" fmla="*/ 4 w 8"/>
                  <a:gd name="T15" fmla="*/ 2 h 3"/>
                  <a:gd name="T16" fmla="*/ 2 w 8"/>
                  <a:gd name="T17" fmla="*/ 2 h 3"/>
                  <a:gd name="T18" fmla="*/ 2 w 8"/>
                  <a:gd name="T19" fmla="*/ 2 h 3"/>
                  <a:gd name="T20" fmla="*/ 2 w 8"/>
                  <a:gd name="T21" fmla="*/ 0 h 3"/>
                  <a:gd name="T22" fmla="*/ 0 w 8"/>
                  <a:gd name="T23" fmla="*/ 0 h 3"/>
                  <a:gd name="T24" fmla="*/ 0 w 8"/>
                  <a:gd name="T25" fmla="*/ 0 h 3"/>
                  <a:gd name="T26" fmla="*/ 0 w 8"/>
                  <a:gd name="T27" fmla="*/ 0 h 3"/>
                  <a:gd name="T28" fmla="*/ 0 w 8"/>
                  <a:gd name="T29" fmla="*/ 2 h 3"/>
                  <a:gd name="T30" fmla="*/ 0 w 8"/>
                  <a:gd name="T31" fmla="*/ 2 h 3"/>
                  <a:gd name="T32" fmla="*/ 0 w 8"/>
                  <a:gd name="T33" fmla="*/ 3 h 3"/>
                  <a:gd name="T34" fmla="*/ 0 w 8"/>
                  <a:gd name="T3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Freeform 314">
                <a:extLst>
                  <a:ext uri="{FF2B5EF4-FFF2-40B4-BE49-F238E27FC236}">
                    <a16:creationId xmlns:a16="http://schemas.microsoft.com/office/drawing/2014/main" id="{4B15B0BA-6956-42F7-AF2C-C1D453BEA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2881" y="2486844"/>
                <a:ext cx="89849" cy="81176"/>
              </a:xfrm>
              <a:custGeom>
                <a:avLst/>
                <a:gdLst>
                  <a:gd name="T0" fmla="*/ 15 w 33"/>
                  <a:gd name="T1" fmla="*/ 4 h 36"/>
                  <a:gd name="T2" fmla="*/ 13 w 33"/>
                  <a:gd name="T3" fmla="*/ 5 h 36"/>
                  <a:gd name="T4" fmla="*/ 13 w 33"/>
                  <a:gd name="T5" fmla="*/ 5 h 36"/>
                  <a:gd name="T6" fmla="*/ 17 w 33"/>
                  <a:gd name="T7" fmla="*/ 7 h 36"/>
                  <a:gd name="T8" fmla="*/ 13 w 33"/>
                  <a:gd name="T9" fmla="*/ 9 h 36"/>
                  <a:gd name="T10" fmla="*/ 9 w 33"/>
                  <a:gd name="T11" fmla="*/ 9 h 36"/>
                  <a:gd name="T12" fmla="*/ 4 w 33"/>
                  <a:gd name="T13" fmla="*/ 11 h 36"/>
                  <a:gd name="T14" fmla="*/ 2 w 33"/>
                  <a:gd name="T15" fmla="*/ 13 h 36"/>
                  <a:gd name="T16" fmla="*/ 6 w 33"/>
                  <a:gd name="T17" fmla="*/ 14 h 36"/>
                  <a:gd name="T18" fmla="*/ 2 w 33"/>
                  <a:gd name="T19" fmla="*/ 16 h 36"/>
                  <a:gd name="T20" fmla="*/ 4 w 33"/>
                  <a:gd name="T21" fmla="*/ 18 h 36"/>
                  <a:gd name="T22" fmla="*/ 6 w 33"/>
                  <a:gd name="T23" fmla="*/ 18 h 36"/>
                  <a:gd name="T24" fmla="*/ 9 w 33"/>
                  <a:gd name="T25" fmla="*/ 20 h 36"/>
                  <a:gd name="T26" fmla="*/ 8 w 33"/>
                  <a:gd name="T27" fmla="*/ 24 h 36"/>
                  <a:gd name="T28" fmla="*/ 8 w 33"/>
                  <a:gd name="T29" fmla="*/ 25 h 36"/>
                  <a:gd name="T30" fmla="*/ 11 w 33"/>
                  <a:gd name="T31" fmla="*/ 25 h 36"/>
                  <a:gd name="T32" fmla="*/ 4 w 33"/>
                  <a:gd name="T33" fmla="*/ 27 h 36"/>
                  <a:gd name="T34" fmla="*/ 2 w 33"/>
                  <a:gd name="T35" fmla="*/ 29 h 36"/>
                  <a:gd name="T36" fmla="*/ 0 w 33"/>
                  <a:gd name="T37" fmla="*/ 29 h 36"/>
                  <a:gd name="T38" fmla="*/ 4 w 33"/>
                  <a:gd name="T39" fmla="*/ 31 h 36"/>
                  <a:gd name="T40" fmla="*/ 0 w 33"/>
                  <a:gd name="T41" fmla="*/ 33 h 36"/>
                  <a:gd name="T42" fmla="*/ 4 w 33"/>
                  <a:gd name="T43" fmla="*/ 33 h 36"/>
                  <a:gd name="T44" fmla="*/ 2 w 33"/>
                  <a:gd name="T45" fmla="*/ 34 h 36"/>
                  <a:gd name="T46" fmla="*/ 6 w 33"/>
                  <a:gd name="T47" fmla="*/ 34 h 36"/>
                  <a:gd name="T48" fmla="*/ 4 w 33"/>
                  <a:gd name="T49" fmla="*/ 36 h 36"/>
                  <a:gd name="T50" fmla="*/ 6 w 33"/>
                  <a:gd name="T51" fmla="*/ 36 h 36"/>
                  <a:gd name="T52" fmla="*/ 8 w 33"/>
                  <a:gd name="T53" fmla="*/ 36 h 36"/>
                  <a:gd name="T54" fmla="*/ 13 w 33"/>
                  <a:gd name="T55" fmla="*/ 34 h 36"/>
                  <a:gd name="T56" fmla="*/ 13 w 33"/>
                  <a:gd name="T57" fmla="*/ 33 h 36"/>
                  <a:gd name="T58" fmla="*/ 17 w 33"/>
                  <a:gd name="T59" fmla="*/ 33 h 36"/>
                  <a:gd name="T60" fmla="*/ 18 w 33"/>
                  <a:gd name="T61" fmla="*/ 31 h 36"/>
                  <a:gd name="T62" fmla="*/ 22 w 33"/>
                  <a:gd name="T63" fmla="*/ 31 h 36"/>
                  <a:gd name="T64" fmla="*/ 26 w 33"/>
                  <a:gd name="T65" fmla="*/ 29 h 36"/>
                  <a:gd name="T66" fmla="*/ 27 w 33"/>
                  <a:gd name="T67" fmla="*/ 27 h 36"/>
                  <a:gd name="T68" fmla="*/ 29 w 33"/>
                  <a:gd name="T69" fmla="*/ 24 h 36"/>
                  <a:gd name="T70" fmla="*/ 27 w 33"/>
                  <a:gd name="T71" fmla="*/ 18 h 36"/>
                  <a:gd name="T72" fmla="*/ 27 w 33"/>
                  <a:gd name="T73" fmla="*/ 13 h 36"/>
                  <a:gd name="T74" fmla="*/ 31 w 33"/>
                  <a:gd name="T75" fmla="*/ 11 h 36"/>
                  <a:gd name="T76" fmla="*/ 33 w 33"/>
                  <a:gd name="T77" fmla="*/ 9 h 36"/>
                  <a:gd name="T78" fmla="*/ 33 w 33"/>
                  <a:gd name="T79" fmla="*/ 9 h 36"/>
                  <a:gd name="T80" fmla="*/ 33 w 33"/>
                  <a:gd name="T81" fmla="*/ 5 h 36"/>
                  <a:gd name="T82" fmla="*/ 31 w 33"/>
                  <a:gd name="T83" fmla="*/ 4 h 36"/>
                  <a:gd name="T84" fmla="*/ 27 w 33"/>
                  <a:gd name="T85" fmla="*/ 0 h 36"/>
                  <a:gd name="T86" fmla="*/ 22 w 33"/>
                  <a:gd name="T87" fmla="*/ 2 h 36"/>
                  <a:gd name="T88" fmla="*/ 24 w 33"/>
                  <a:gd name="T89" fmla="*/ 0 h 36"/>
                  <a:gd name="T90" fmla="*/ 22 w 33"/>
                  <a:gd name="T91" fmla="*/ 0 h 36"/>
                  <a:gd name="T92" fmla="*/ 20 w 33"/>
                  <a:gd name="T93" fmla="*/ 2 h 36"/>
                  <a:gd name="T94" fmla="*/ 20 w 33"/>
                  <a:gd name="T95" fmla="*/ 4 h 36"/>
                  <a:gd name="T96" fmla="*/ 18 w 33"/>
                  <a:gd name="T97" fmla="*/ 0 h 36"/>
                  <a:gd name="T98" fmla="*/ 17 w 33"/>
                  <a:gd name="T9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" h="36">
                    <a:moveTo>
                      <a:pt x="15" y="2"/>
                    </a:move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2" y="31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Freeform 315">
                <a:extLst>
                  <a:ext uri="{FF2B5EF4-FFF2-40B4-BE49-F238E27FC236}">
                    <a16:creationId xmlns:a16="http://schemas.microsoft.com/office/drawing/2014/main" id="{122F6904-703E-4974-A290-B8BB9F63B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242" y="2369589"/>
                <a:ext cx="10891" cy="15784"/>
              </a:xfrm>
              <a:custGeom>
                <a:avLst/>
                <a:gdLst>
                  <a:gd name="T0" fmla="*/ 0 w 4"/>
                  <a:gd name="T1" fmla="*/ 3 h 7"/>
                  <a:gd name="T2" fmla="*/ 0 w 4"/>
                  <a:gd name="T3" fmla="*/ 3 h 7"/>
                  <a:gd name="T4" fmla="*/ 0 w 4"/>
                  <a:gd name="T5" fmla="*/ 5 h 7"/>
                  <a:gd name="T6" fmla="*/ 0 w 4"/>
                  <a:gd name="T7" fmla="*/ 5 h 7"/>
                  <a:gd name="T8" fmla="*/ 2 w 4"/>
                  <a:gd name="T9" fmla="*/ 5 h 7"/>
                  <a:gd name="T10" fmla="*/ 2 w 4"/>
                  <a:gd name="T11" fmla="*/ 5 h 7"/>
                  <a:gd name="T12" fmla="*/ 2 w 4"/>
                  <a:gd name="T13" fmla="*/ 5 h 7"/>
                  <a:gd name="T14" fmla="*/ 2 w 4"/>
                  <a:gd name="T15" fmla="*/ 7 h 7"/>
                  <a:gd name="T16" fmla="*/ 4 w 4"/>
                  <a:gd name="T17" fmla="*/ 7 h 7"/>
                  <a:gd name="T18" fmla="*/ 4 w 4"/>
                  <a:gd name="T19" fmla="*/ 5 h 7"/>
                  <a:gd name="T20" fmla="*/ 4 w 4"/>
                  <a:gd name="T21" fmla="*/ 5 h 7"/>
                  <a:gd name="T22" fmla="*/ 4 w 4"/>
                  <a:gd name="T23" fmla="*/ 3 h 7"/>
                  <a:gd name="T24" fmla="*/ 4 w 4"/>
                  <a:gd name="T25" fmla="*/ 3 h 7"/>
                  <a:gd name="T26" fmla="*/ 2 w 4"/>
                  <a:gd name="T27" fmla="*/ 1 h 7"/>
                  <a:gd name="T28" fmla="*/ 2 w 4"/>
                  <a:gd name="T29" fmla="*/ 0 h 7"/>
                  <a:gd name="T30" fmla="*/ 2 w 4"/>
                  <a:gd name="T31" fmla="*/ 0 h 7"/>
                  <a:gd name="T32" fmla="*/ 2 w 4"/>
                  <a:gd name="T33" fmla="*/ 0 h 7"/>
                  <a:gd name="T34" fmla="*/ 0 w 4"/>
                  <a:gd name="T35" fmla="*/ 1 h 7"/>
                  <a:gd name="T36" fmla="*/ 0 w 4"/>
                  <a:gd name="T37" fmla="*/ 1 h 7"/>
                  <a:gd name="T38" fmla="*/ 0 w 4"/>
                  <a:gd name="T39" fmla="*/ 1 h 7"/>
                  <a:gd name="T40" fmla="*/ 0 w 4"/>
                  <a:gd name="T41" fmla="*/ 3 h 7"/>
                  <a:gd name="T42" fmla="*/ 0 w 4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Freeform 316">
                <a:extLst>
                  <a:ext uri="{FF2B5EF4-FFF2-40B4-BE49-F238E27FC236}">
                    <a16:creationId xmlns:a16="http://schemas.microsoft.com/office/drawing/2014/main" id="{4D6C9278-5D47-4736-936A-707B8B2F9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226" y="2416942"/>
                <a:ext cx="19059" cy="15784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6 h 7"/>
                  <a:gd name="T4" fmla="*/ 3 w 7"/>
                  <a:gd name="T5" fmla="*/ 6 h 7"/>
                  <a:gd name="T6" fmla="*/ 3 w 7"/>
                  <a:gd name="T7" fmla="*/ 6 h 7"/>
                  <a:gd name="T8" fmla="*/ 3 w 7"/>
                  <a:gd name="T9" fmla="*/ 6 h 7"/>
                  <a:gd name="T10" fmla="*/ 5 w 7"/>
                  <a:gd name="T11" fmla="*/ 4 h 7"/>
                  <a:gd name="T12" fmla="*/ 5 w 7"/>
                  <a:gd name="T13" fmla="*/ 4 h 7"/>
                  <a:gd name="T14" fmla="*/ 5 w 7"/>
                  <a:gd name="T15" fmla="*/ 4 h 7"/>
                  <a:gd name="T16" fmla="*/ 5 w 7"/>
                  <a:gd name="T17" fmla="*/ 2 h 7"/>
                  <a:gd name="T18" fmla="*/ 5 w 7"/>
                  <a:gd name="T19" fmla="*/ 2 h 7"/>
                  <a:gd name="T20" fmla="*/ 7 w 7"/>
                  <a:gd name="T21" fmla="*/ 2 h 7"/>
                  <a:gd name="T22" fmla="*/ 5 w 7"/>
                  <a:gd name="T23" fmla="*/ 2 h 7"/>
                  <a:gd name="T24" fmla="*/ 7 w 7"/>
                  <a:gd name="T25" fmla="*/ 0 h 7"/>
                  <a:gd name="T26" fmla="*/ 5 w 7"/>
                  <a:gd name="T27" fmla="*/ 0 h 7"/>
                  <a:gd name="T28" fmla="*/ 3 w 7"/>
                  <a:gd name="T29" fmla="*/ 0 h 7"/>
                  <a:gd name="T30" fmla="*/ 3 w 7"/>
                  <a:gd name="T31" fmla="*/ 2 h 7"/>
                  <a:gd name="T32" fmla="*/ 3 w 7"/>
                  <a:gd name="T33" fmla="*/ 2 h 7"/>
                  <a:gd name="T34" fmla="*/ 3 w 7"/>
                  <a:gd name="T35" fmla="*/ 2 h 7"/>
                  <a:gd name="T36" fmla="*/ 2 w 7"/>
                  <a:gd name="T37" fmla="*/ 2 h 7"/>
                  <a:gd name="T38" fmla="*/ 2 w 7"/>
                  <a:gd name="T39" fmla="*/ 2 h 7"/>
                  <a:gd name="T40" fmla="*/ 0 w 7"/>
                  <a:gd name="T41" fmla="*/ 4 h 7"/>
                  <a:gd name="T42" fmla="*/ 0 w 7"/>
                  <a:gd name="T43" fmla="*/ 4 h 7"/>
                  <a:gd name="T44" fmla="*/ 2 w 7"/>
                  <a:gd name="T45" fmla="*/ 6 h 7"/>
                  <a:gd name="T46" fmla="*/ 0 w 7"/>
                  <a:gd name="T47" fmla="*/ 6 h 7"/>
                  <a:gd name="T48" fmla="*/ 0 w 7"/>
                  <a:gd name="T4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Freeform 317">
                <a:extLst>
                  <a:ext uri="{FF2B5EF4-FFF2-40B4-BE49-F238E27FC236}">
                    <a16:creationId xmlns:a16="http://schemas.microsoft.com/office/drawing/2014/main" id="{5362C9E8-C65A-49AD-99BA-63BFC4852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6293" y="2401157"/>
                <a:ext cx="10891" cy="4510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  <a:gd name="T20" fmla="*/ 0 w 4"/>
                  <a:gd name="T21" fmla="*/ 2 h 2"/>
                  <a:gd name="T22" fmla="*/ 2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Freeform 318">
                <a:extLst>
                  <a:ext uri="{FF2B5EF4-FFF2-40B4-BE49-F238E27FC236}">
                    <a16:creationId xmlns:a16="http://schemas.microsoft.com/office/drawing/2014/main" id="{A3AD9511-88A0-452B-9FD1-52ABD0E06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6293" y="2405667"/>
                <a:ext cx="0" cy="451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Freeform 319">
                <a:extLst>
                  <a:ext uri="{FF2B5EF4-FFF2-40B4-BE49-F238E27FC236}">
                    <a16:creationId xmlns:a16="http://schemas.microsoft.com/office/drawing/2014/main" id="{4396C1F1-3112-4883-BFA5-C65020BCC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7284" y="2412432"/>
                <a:ext cx="138857" cy="189411"/>
              </a:xfrm>
              <a:custGeom>
                <a:avLst/>
                <a:gdLst>
                  <a:gd name="T0" fmla="*/ 2 w 51"/>
                  <a:gd name="T1" fmla="*/ 15 h 84"/>
                  <a:gd name="T2" fmla="*/ 0 w 51"/>
                  <a:gd name="T3" fmla="*/ 17 h 84"/>
                  <a:gd name="T4" fmla="*/ 0 w 51"/>
                  <a:gd name="T5" fmla="*/ 20 h 84"/>
                  <a:gd name="T6" fmla="*/ 5 w 51"/>
                  <a:gd name="T7" fmla="*/ 20 h 84"/>
                  <a:gd name="T8" fmla="*/ 2 w 51"/>
                  <a:gd name="T9" fmla="*/ 28 h 84"/>
                  <a:gd name="T10" fmla="*/ 2 w 51"/>
                  <a:gd name="T11" fmla="*/ 29 h 84"/>
                  <a:gd name="T12" fmla="*/ 4 w 51"/>
                  <a:gd name="T13" fmla="*/ 28 h 84"/>
                  <a:gd name="T14" fmla="*/ 5 w 51"/>
                  <a:gd name="T15" fmla="*/ 24 h 84"/>
                  <a:gd name="T16" fmla="*/ 5 w 51"/>
                  <a:gd name="T17" fmla="*/ 26 h 84"/>
                  <a:gd name="T18" fmla="*/ 9 w 51"/>
                  <a:gd name="T19" fmla="*/ 26 h 84"/>
                  <a:gd name="T20" fmla="*/ 7 w 51"/>
                  <a:gd name="T21" fmla="*/ 29 h 84"/>
                  <a:gd name="T22" fmla="*/ 5 w 51"/>
                  <a:gd name="T23" fmla="*/ 35 h 84"/>
                  <a:gd name="T24" fmla="*/ 5 w 51"/>
                  <a:gd name="T25" fmla="*/ 38 h 84"/>
                  <a:gd name="T26" fmla="*/ 9 w 51"/>
                  <a:gd name="T27" fmla="*/ 38 h 84"/>
                  <a:gd name="T28" fmla="*/ 15 w 51"/>
                  <a:gd name="T29" fmla="*/ 37 h 84"/>
                  <a:gd name="T30" fmla="*/ 16 w 51"/>
                  <a:gd name="T31" fmla="*/ 37 h 84"/>
                  <a:gd name="T32" fmla="*/ 16 w 51"/>
                  <a:gd name="T33" fmla="*/ 44 h 84"/>
                  <a:gd name="T34" fmla="*/ 20 w 51"/>
                  <a:gd name="T35" fmla="*/ 44 h 84"/>
                  <a:gd name="T36" fmla="*/ 20 w 51"/>
                  <a:gd name="T37" fmla="*/ 49 h 84"/>
                  <a:gd name="T38" fmla="*/ 18 w 51"/>
                  <a:gd name="T39" fmla="*/ 51 h 84"/>
                  <a:gd name="T40" fmla="*/ 9 w 51"/>
                  <a:gd name="T41" fmla="*/ 57 h 84"/>
                  <a:gd name="T42" fmla="*/ 11 w 51"/>
                  <a:gd name="T43" fmla="*/ 58 h 84"/>
                  <a:gd name="T44" fmla="*/ 4 w 51"/>
                  <a:gd name="T45" fmla="*/ 67 h 84"/>
                  <a:gd name="T46" fmla="*/ 9 w 51"/>
                  <a:gd name="T47" fmla="*/ 67 h 84"/>
                  <a:gd name="T48" fmla="*/ 13 w 51"/>
                  <a:gd name="T49" fmla="*/ 67 h 84"/>
                  <a:gd name="T50" fmla="*/ 18 w 51"/>
                  <a:gd name="T51" fmla="*/ 69 h 84"/>
                  <a:gd name="T52" fmla="*/ 20 w 51"/>
                  <a:gd name="T53" fmla="*/ 71 h 84"/>
                  <a:gd name="T54" fmla="*/ 11 w 51"/>
                  <a:gd name="T55" fmla="*/ 73 h 84"/>
                  <a:gd name="T56" fmla="*/ 0 w 51"/>
                  <a:gd name="T57" fmla="*/ 82 h 84"/>
                  <a:gd name="T58" fmla="*/ 4 w 51"/>
                  <a:gd name="T59" fmla="*/ 84 h 84"/>
                  <a:gd name="T60" fmla="*/ 11 w 51"/>
                  <a:gd name="T61" fmla="*/ 80 h 84"/>
                  <a:gd name="T62" fmla="*/ 16 w 51"/>
                  <a:gd name="T63" fmla="*/ 78 h 84"/>
                  <a:gd name="T64" fmla="*/ 22 w 51"/>
                  <a:gd name="T65" fmla="*/ 78 h 84"/>
                  <a:gd name="T66" fmla="*/ 25 w 51"/>
                  <a:gd name="T67" fmla="*/ 76 h 84"/>
                  <a:gd name="T68" fmla="*/ 29 w 51"/>
                  <a:gd name="T69" fmla="*/ 75 h 84"/>
                  <a:gd name="T70" fmla="*/ 33 w 51"/>
                  <a:gd name="T71" fmla="*/ 76 h 84"/>
                  <a:gd name="T72" fmla="*/ 49 w 51"/>
                  <a:gd name="T73" fmla="*/ 73 h 84"/>
                  <a:gd name="T74" fmla="*/ 44 w 51"/>
                  <a:gd name="T75" fmla="*/ 69 h 84"/>
                  <a:gd name="T76" fmla="*/ 45 w 51"/>
                  <a:gd name="T77" fmla="*/ 67 h 84"/>
                  <a:gd name="T78" fmla="*/ 47 w 51"/>
                  <a:gd name="T79" fmla="*/ 66 h 84"/>
                  <a:gd name="T80" fmla="*/ 51 w 51"/>
                  <a:gd name="T81" fmla="*/ 64 h 84"/>
                  <a:gd name="T82" fmla="*/ 47 w 51"/>
                  <a:gd name="T83" fmla="*/ 55 h 84"/>
                  <a:gd name="T84" fmla="*/ 40 w 51"/>
                  <a:gd name="T85" fmla="*/ 57 h 84"/>
                  <a:gd name="T86" fmla="*/ 42 w 51"/>
                  <a:gd name="T87" fmla="*/ 53 h 84"/>
                  <a:gd name="T88" fmla="*/ 38 w 51"/>
                  <a:gd name="T89" fmla="*/ 49 h 84"/>
                  <a:gd name="T90" fmla="*/ 40 w 51"/>
                  <a:gd name="T91" fmla="*/ 49 h 84"/>
                  <a:gd name="T92" fmla="*/ 36 w 51"/>
                  <a:gd name="T93" fmla="*/ 42 h 84"/>
                  <a:gd name="T94" fmla="*/ 31 w 51"/>
                  <a:gd name="T95" fmla="*/ 38 h 84"/>
                  <a:gd name="T96" fmla="*/ 29 w 51"/>
                  <a:gd name="T97" fmla="*/ 31 h 84"/>
                  <a:gd name="T98" fmla="*/ 22 w 51"/>
                  <a:gd name="T99" fmla="*/ 26 h 84"/>
                  <a:gd name="T100" fmla="*/ 18 w 51"/>
                  <a:gd name="T101" fmla="*/ 24 h 84"/>
                  <a:gd name="T102" fmla="*/ 20 w 51"/>
                  <a:gd name="T103" fmla="*/ 22 h 84"/>
                  <a:gd name="T104" fmla="*/ 24 w 51"/>
                  <a:gd name="T105" fmla="*/ 20 h 84"/>
                  <a:gd name="T106" fmla="*/ 27 w 51"/>
                  <a:gd name="T107" fmla="*/ 13 h 84"/>
                  <a:gd name="T108" fmla="*/ 20 w 51"/>
                  <a:gd name="T109" fmla="*/ 9 h 84"/>
                  <a:gd name="T110" fmla="*/ 13 w 51"/>
                  <a:gd name="T111" fmla="*/ 11 h 84"/>
                  <a:gd name="T112" fmla="*/ 15 w 51"/>
                  <a:gd name="T113" fmla="*/ 9 h 84"/>
                  <a:gd name="T114" fmla="*/ 16 w 51"/>
                  <a:gd name="T115" fmla="*/ 4 h 84"/>
                  <a:gd name="T116" fmla="*/ 15 w 51"/>
                  <a:gd name="T117" fmla="*/ 0 h 84"/>
                  <a:gd name="T118" fmla="*/ 5 w 51"/>
                  <a:gd name="T119" fmla="*/ 2 h 84"/>
                  <a:gd name="T120" fmla="*/ 5 w 51"/>
                  <a:gd name="T121" fmla="*/ 6 h 84"/>
                  <a:gd name="T122" fmla="*/ 2 w 51"/>
                  <a:gd name="T123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" h="84">
                    <a:moveTo>
                      <a:pt x="4" y="13"/>
                    </a:moveTo>
                    <a:lnTo>
                      <a:pt x="4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18" y="51"/>
                    </a:lnTo>
                    <a:lnTo>
                      <a:pt x="15" y="51"/>
                    </a:lnTo>
                    <a:lnTo>
                      <a:pt x="13" y="53"/>
                    </a:lnTo>
                    <a:lnTo>
                      <a:pt x="11" y="55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7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3" y="60"/>
                    </a:lnTo>
                    <a:lnTo>
                      <a:pt x="11" y="62"/>
                    </a:lnTo>
                    <a:lnTo>
                      <a:pt x="7" y="64"/>
                    </a:lnTo>
                    <a:lnTo>
                      <a:pt x="4" y="66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7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22" y="69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11" y="80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9" y="73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5" y="67"/>
                    </a:lnTo>
                    <a:lnTo>
                      <a:pt x="45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2" y="55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40" y="55"/>
                    </a:lnTo>
                    <a:lnTo>
                      <a:pt x="42" y="55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6" y="47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7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1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Freeform 320">
                <a:extLst>
                  <a:ext uri="{FF2B5EF4-FFF2-40B4-BE49-F238E27FC236}">
                    <a16:creationId xmlns:a16="http://schemas.microsoft.com/office/drawing/2014/main" id="{95AA87BC-1185-400E-8DC5-35FE678EC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6343" y="2507138"/>
                <a:ext cx="10891" cy="4510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2 w 4"/>
                  <a:gd name="T11" fmla="*/ 0 h 2"/>
                  <a:gd name="T12" fmla="*/ 0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Freeform 321">
                <a:extLst>
                  <a:ext uri="{FF2B5EF4-FFF2-40B4-BE49-F238E27FC236}">
                    <a16:creationId xmlns:a16="http://schemas.microsoft.com/office/drawing/2014/main" id="{EDCBCE94-9FD4-4B3F-85DD-28FFE9FFC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8175" y="2477824"/>
                <a:ext cx="2723" cy="451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Freeform 322">
                <a:extLst>
                  <a:ext uri="{FF2B5EF4-FFF2-40B4-BE49-F238E27FC236}">
                    <a16:creationId xmlns:a16="http://schemas.microsoft.com/office/drawing/2014/main" id="{0851206F-19F3-495B-9B6D-BF3467788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475569"/>
                <a:ext cx="10891" cy="2255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  <a:gd name="T8" fmla="*/ 4 w 4"/>
                  <a:gd name="T9" fmla="*/ 0 h 1"/>
                  <a:gd name="T10" fmla="*/ 2 w 4"/>
                  <a:gd name="T11" fmla="*/ 0 h 1"/>
                  <a:gd name="T12" fmla="*/ 2 w 4"/>
                  <a:gd name="T13" fmla="*/ 0 h 1"/>
                  <a:gd name="T14" fmla="*/ 0 w 4"/>
                  <a:gd name="T15" fmla="*/ 0 h 1"/>
                  <a:gd name="T16" fmla="*/ 0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Freeform 323">
                <a:extLst>
                  <a:ext uri="{FF2B5EF4-FFF2-40B4-BE49-F238E27FC236}">
                    <a16:creationId xmlns:a16="http://schemas.microsoft.com/office/drawing/2014/main" id="{95F10A6B-6CBB-4D07-85A2-194B2008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7284" y="2471059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Freeform 324">
                <a:extLst>
                  <a:ext uri="{FF2B5EF4-FFF2-40B4-BE49-F238E27FC236}">
                    <a16:creationId xmlns:a16="http://schemas.microsoft.com/office/drawing/2014/main" id="{4135D975-3912-4813-9672-8F6912246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839" y="2457530"/>
                <a:ext cx="10891" cy="9020"/>
              </a:xfrm>
              <a:custGeom>
                <a:avLst/>
                <a:gdLst>
                  <a:gd name="T0" fmla="*/ 2 w 4"/>
                  <a:gd name="T1" fmla="*/ 2 h 4"/>
                  <a:gd name="T2" fmla="*/ 4 w 4"/>
                  <a:gd name="T3" fmla="*/ 2 h 4"/>
                  <a:gd name="T4" fmla="*/ 4 w 4"/>
                  <a:gd name="T5" fmla="*/ 2 h 4"/>
                  <a:gd name="T6" fmla="*/ 2 w 4"/>
                  <a:gd name="T7" fmla="*/ 0 h 4"/>
                  <a:gd name="T8" fmla="*/ 2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  <a:gd name="T22" fmla="*/ 0 w 4"/>
                  <a:gd name="T23" fmla="*/ 4 h 4"/>
                  <a:gd name="T24" fmla="*/ 2 w 4"/>
                  <a:gd name="T25" fmla="*/ 4 h 4"/>
                  <a:gd name="T26" fmla="*/ 2 w 4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Freeform 325">
                <a:extLst>
                  <a:ext uri="{FF2B5EF4-FFF2-40B4-BE49-F238E27FC236}">
                    <a16:creationId xmlns:a16="http://schemas.microsoft.com/office/drawing/2014/main" id="{F6ED5E7E-1F11-49F9-A685-9A4FC9DC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394" y="2432726"/>
                <a:ext cx="16336" cy="13529"/>
              </a:xfrm>
              <a:custGeom>
                <a:avLst/>
                <a:gdLst>
                  <a:gd name="T0" fmla="*/ 4 w 6"/>
                  <a:gd name="T1" fmla="*/ 2 h 6"/>
                  <a:gd name="T2" fmla="*/ 4 w 6"/>
                  <a:gd name="T3" fmla="*/ 2 h 6"/>
                  <a:gd name="T4" fmla="*/ 2 w 6"/>
                  <a:gd name="T5" fmla="*/ 0 h 6"/>
                  <a:gd name="T6" fmla="*/ 2 w 6"/>
                  <a:gd name="T7" fmla="*/ 0 h 6"/>
                  <a:gd name="T8" fmla="*/ 2 w 6"/>
                  <a:gd name="T9" fmla="*/ 0 h 6"/>
                  <a:gd name="T10" fmla="*/ 2 w 6"/>
                  <a:gd name="T11" fmla="*/ 2 h 6"/>
                  <a:gd name="T12" fmla="*/ 0 w 6"/>
                  <a:gd name="T13" fmla="*/ 2 h 6"/>
                  <a:gd name="T14" fmla="*/ 0 w 6"/>
                  <a:gd name="T15" fmla="*/ 2 h 6"/>
                  <a:gd name="T16" fmla="*/ 0 w 6"/>
                  <a:gd name="T17" fmla="*/ 4 h 6"/>
                  <a:gd name="T18" fmla="*/ 0 w 6"/>
                  <a:gd name="T19" fmla="*/ 4 h 6"/>
                  <a:gd name="T20" fmla="*/ 0 w 6"/>
                  <a:gd name="T21" fmla="*/ 4 h 6"/>
                  <a:gd name="T22" fmla="*/ 0 w 6"/>
                  <a:gd name="T23" fmla="*/ 4 h 6"/>
                  <a:gd name="T24" fmla="*/ 2 w 6"/>
                  <a:gd name="T25" fmla="*/ 6 h 6"/>
                  <a:gd name="T26" fmla="*/ 2 w 6"/>
                  <a:gd name="T27" fmla="*/ 6 h 6"/>
                  <a:gd name="T28" fmla="*/ 4 w 6"/>
                  <a:gd name="T29" fmla="*/ 6 h 6"/>
                  <a:gd name="T30" fmla="*/ 4 w 6"/>
                  <a:gd name="T31" fmla="*/ 6 h 6"/>
                  <a:gd name="T32" fmla="*/ 4 w 6"/>
                  <a:gd name="T33" fmla="*/ 6 h 6"/>
                  <a:gd name="T34" fmla="*/ 6 w 6"/>
                  <a:gd name="T35" fmla="*/ 4 h 6"/>
                  <a:gd name="T36" fmla="*/ 4 w 6"/>
                  <a:gd name="T37" fmla="*/ 4 h 6"/>
                  <a:gd name="T38" fmla="*/ 4 w 6"/>
                  <a:gd name="T39" fmla="*/ 4 h 6"/>
                  <a:gd name="T40" fmla="*/ 4 w 6"/>
                  <a:gd name="T41" fmla="*/ 4 h 6"/>
                  <a:gd name="T42" fmla="*/ 4 w 6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Freeform 326">
                <a:extLst>
                  <a:ext uri="{FF2B5EF4-FFF2-40B4-BE49-F238E27FC236}">
                    <a16:creationId xmlns:a16="http://schemas.microsoft.com/office/drawing/2014/main" id="{59CA9B28-4E30-4FBE-9D4D-5027DD3CC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074" y="2437236"/>
                <a:ext cx="10891" cy="24804"/>
              </a:xfrm>
              <a:custGeom>
                <a:avLst/>
                <a:gdLst>
                  <a:gd name="T0" fmla="*/ 2 w 4"/>
                  <a:gd name="T1" fmla="*/ 8 h 11"/>
                  <a:gd name="T2" fmla="*/ 2 w 4"/>
                  <a:gd name="T3" fmla="*/ 4 h 11"/>
                  <a:gd name="T4" fmla="*/ 4 w 4"/>
                  <a:gd name="T5" fmla="*/ 2 h 11"/>
                  <a:gd name="T6" fmla="*/ 4 w 4"/>
                  <a:gd name="T7" fmla="*/ 2 h 11"/>
                  <a:gd name="T8" fmla="*/ 4 w 4"/>
                  <a:gd name="T9" fmla="*/ 0 h 11"/>
                  <a:gd name="T10" fmla="*/ 4 w 4"/>
                  <a:gd name="T11" fmla="*/ 2 h 11"/>
                  <a:gd name="T12" fmla="*/ 2 w 4"/>
                  <a:gd name="T13" fmla="*/ 2 h 11"/>
                  <a:gd name="T14" fmla="*/ 2 w 4"/>
                  <a:gd name="T15" fmla="*/ 6 h 11"/>
                  <a:gd name="T16" fmla="*/ 2 w 4"/>
                  <a:gd name="T17" fmla="*/ 6 h 11"/>
                  <a:gd name="T18" fmla="*/ 0 w 4"/>
                  <a:gd name="T19" fmla="*/ 8 h 11"/>
                  <a:gd name="T20" fmla="*/ 0 w 4"/>
                  <a:gd name="T21" fmla="*/ 9 h 11"/>
                  <a:gd name="T22" fmla="*/ 0 w 4"/>
                  <a:gd name="T23" fmla="*/ 11 h 11"/>
                  <a:gd name="T24" fmla="*/ 2 w 4"/>
                  <a:gd name="T25" fmla="*/ 11 h 11"/>
                  <a:gd name="T26" fmla="*/ 2 w 4"/>
                  <a:gd name="T27" fmla="*/ 9 h 11"/>
                  <a:gd name="T28" fmla="*/ 2 w 4"/>
                  <a:gd name="T2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11">
                    <a:moveTo>
                      <a:pt x="2" y="8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Freeform 327">
                <a:extLst>
                  <a:ext uri="{FF2B5EF4-FFF2-40B4-BE49-F238E27FC236}">
                    <a16:creationId xmlns:a16="http://schemas.microsoft.com/office/drawing/2014/main" id="{70D55727-2D5D-4515-92FC-F142EA4DB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024" y="2425961"/>
                <a:ext cx="8168" cy="20294"/>
              </a:xfrm>
              <a:custGeom>
                <a:avLst/>
                <a:gdLst>
                  <a:gd name="T0" fmla="*/ 3 w 3"/>
                  <a:gd name="T1" fmla="*/ 2 h 9"/>
                  <a:gd name="T2" fmla="*/ 3 w 3"/>
                  <a:gd name="T3" fmla="*/ 0 h 9"/>
                  <a:gd name="T4" fmla="*/ 3 w 3"/>
                  <a:gd name="T5" fmla="*/ 0 h 9"/>
                  <a:gd name="T6" fmla="*/ 3 w 3"/>
                  <a:gd name="T7" fmla="*/ 2 h 9"/>
                  <a:gd name="T8" fmla="*/ 2 w 3"/>
                  <a:gd name="T9" fmla="*/ 0 h 9"/>
                  <a:gd name="T10" fmla="*/ 0 w 3"/>
                  <a:gd name="T11" fmla="*/ 3 h 9"/>
                  <a:gd name="T12" fmla="*/ 0 w 3"/>
                  <a:gd name="T13" fmla="*/ 3 h 9"/>
                  <a:gd name="T14" fmla="*/ 0 w 3"/>
                  <a:gd name="T15" fmla="*/ 5 h 9"/>
                  <a:gd name="T16" fmla="*/ 0 w 3"/>
                  <a:gd name="T17" fmla="*/ 5 h 9"/>
                  <a:gd name="T18" fmla="*/ 0 w 3"/>
                  <a:gd name="T19" fmla="*/ 7 h 9"/>
                  <a:gd name="T20" fmla="*/ 0 w 3"/>
                  <a:gd name="T21" fmla="*/ 7 h 9"/>
                  <a:gd name="T22" fmla="*/ 0 w 3"/>
                  <a:gd name="T23" fmla="*/ 7 h 9"/>
                  <a:gd name="T24" fmla="*/ 0 w 3"/>
                  <a:gd name="T25" fmla="*/ 9 h 9"/>
                  <a:gd name="T26" fmla="*/ 0 w 3"/>
                  <a:gd name="T27" fmla="*/ 9 h 9"/>
                  <a:gd name="T28" fmla="*/ 0 w 3"/>
                  <a:gd name="T29" fmla="*/ 9 h 9"/>
                  <a:gd name="T30" fmla="*/ 0 w 3"/>
                  <a:gd name="T31" fmla="*/ 9 h 9"/>
                  <a:gd name="T32" fmla="*/ 2 w 3"/>
                  <a:gd name="T33" fmla="*/ 9 h 9"/>
                  <a:gd name="T34" fmla="*/ 2 w 3"/>
                  <a:gd name="T35" fmla="*/ 7 h 9"/>
                  <a:gd name="T36" fmla="*/ 3 w 3"/>
                  <a:gd name="T37" fmla="*/ 7 h 9"/>
                  <a:gd name="T38" fmla="*/ 3 w 3"/>
                  <a:gd name="T39" fmla="*/ 5 h 9"/>
                  <a:gd name="T40" fmla="*/ 3 w 3"/>
                  <a:gd name="T41" fmla="*/ 5 h 9"/>
                  <a:gd name="T42" fmla="*/ 3 w 3"/>
                  <a:gd name="T43" fmla="*/ 3 h 9"/>
                  <a:gd name="T44" fmla="*/ 3 w 3"/>
                  <a:gd name="T45" fmla="*/ 2 h 9"/>
                  <a:gd name="T46" fmla="*/ 3 w 3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Freeform 328">
                <a:extLst>
                  <a:ext uri="{FF2B5EF4-FFF2-40B4-BE49-F238E27FC236}">
                    <a16:creationId xmlns:a16="http://schemas.microsoft.com/office/drawing/2014/main" id="{8BFDAF67-D601-4D7E-B2F6-F39180FC3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637" y="2371844"/>
                <a:ext cx="10891" cy="902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2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4 w 4"/>
                  <a:gd name="T19" fmla="*/ 2 h 4"/>
                  <a:gd name="T20" fmla="*/ 2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2 w 4"/>
                  <a:gd name="T27" fmla="*/ 0 h 4"/>
                  <a:gd name="T28" fmla="*/ 2 w 4"/>
                  <a:gd name="T29" fmla="*/ 0 h 4"/>
                  <a:gd name="T30" fmla="*/ 2 w 4"/>
                  <a:gd name="T31" fmla="*/ 2 h 4"/>
                  <a:gd name="T32" fmla="*/ 0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Freeform 329">
                <a:extLst>
                  <a:ext uri="{FF2B5EF4-FFF2-40B4-BE49-F238E27FC236}">
                    <a16:creationId xmlns:a16="http://schemas.microsoft.com/office/drawing/2014/main" id="{4A8625F6-7931-4E9A-B94A-4F1D7EE30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032" y="2376354"/>
                <a:ext cx="544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Freeform 330">
                <a:extLst>
                  <a:ext uri="{FF2B5EF4-FFF2-40B4-BE49-F238E27FC236}">
                    <a16:creationId xmlns:a16="http://schemas.microsoft.com/office/drawing/2014/main" id="{18DC08DB-D71B-4AF5-A954-DD77DA5A9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646" y="2371844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2 h 4"/>
                  <a:gd name="T10" fmla="*/ 0 w 2"/>
                  <a:gd name="T11" fmla="*/ 2 h 4"/>
                  <a:gd name="T12" fmla="*/ 0 w 2"/>
                  <a:gd name="T13" fmla="*/ 2 h 4"/>
                  <a:gd name="T14" fmla="*/ 0 w 2"/>
                  <a:gd name="T15" fmla="*/ 4 h 4"/>
                  <a:gd name="T16" fmla="*/ 0 w 2"/>
                  <a:gd name="T17" fmla="*/ 4 h 4"/>
                  <a:gd name="T18" fmla="*/ 0 w 2"/>
                  <a:gd name="T19" fmla="*/ 4 h 4"/>
                  <a:gd name="T20" fmla="*/ 2 w 2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Freeform 331">
                <a:extLst>
                  <a:ext uri="{FF2B5EF4-FFF2-40B4-BE49-F238E27FC236}">
                    <a16:creationId xmlns:a16="http://schemas.microsoft.com/office/drawing/2014/main" id="{E883406E-762D-45E2-9561-B1C85732D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2189197"/>
                <a:ext cx="32672" cy="15784"/>
              </a:xfrm>
              <a:custGeom>
                <a:avLst/>
                <a:gdLst>
                  <a:gd name="T0" fmla="*/ 7 w 12"/>
                  <a:gd name="T1" fmla="*/ 5 h 7"/>
                  <a:gd name="T2" fmla="*/ 7 w 12"/>
                  <a:gd name="T3" fmla="*/ 5 h 7"/>
                  <a:gd name="T4" fmla="*/ 7 w 12"/>
                  <a:gd name="T5" fmla="*/ 5 h 7"/>
                  <a:gd name="T6" fmla="*/ 9 w 12"/>
                  <a:gd name="T7" fmla="*/ 4 h 7"/>
                  <a:gd name="T8" fmla="*/ 9 w 12"/>
                  <a:gd name="T9" fmla="*/ 5 h 7"/>
                  <a:gd name="T10" fmla="*/ 10 w 12"/>
                  <a:gd name="T11" fmla="*/ 4 h 7"/>
                  <a:gd name="T12" fmla="*/ 10 w 12"/>
                  <a:gd name="T13" fmla="*/ 4 h 7"/>
                  <a:gd name="T14" fmla="*/ 10 w 12"/>
                  <a:gd name="T15" fmla="*/ 4 h 7"/>
                  <a:gd name="T16" fmla="*/ 12 w 12"/>
                  <a:gd name="T17" fmla="*/ 2 h 7"/>
                  <a:gd name="T18" fmla="*/ 12 w 12"/>
                  <a:gd name="T19" fmla="*/ 2 h 7"/>
                  <a:gd name="T20" fmla="*/ 12 w 12"/>
                  <a:gd name="T21" fmla="*/ 2 h 7"/>
                  <a:gd name="T22" fmla="*/ 10 w 12"/>
                  <a:gd name="T23" fmla="*/ 2 h 7"/>
                  <a:gd name="T24" fmla="*/ 10 w 12"/>
                  <a:gd name="T25" fmla="*/ 0 h 7"/>
                  <a:gd name="T26" fmla="*/ 10 w 12"/>
                  <a:gd name="T27" fmla="*/ 2 h 7"/>
                  <a:gd name="T28" fmla="*/ 10 w 12"/>
                  <a:gd name="T29" fmla="*/ 2 h 7"/>
                  <a:gd name="T30" fmla="*/ 9 w 12"/>
                  <a:gd name="T31" fmla="*/ 2 h 7"/>
                  <a:gd name="T32" fmla="*/ 9 w 12"/>
                  <a:gd name="T33" fmla="*/ 2 h 7"/>
                  <a:gd name="T34" fmla="*/ 9 w 12"/>
                  <a:gd name="T35" fmla="*/ 2 h 7"/>
                  <a:gd name="T36" fmla="*/ 9 w 12"/>
                  <a:gd name="T37" fmla="*/ 2 h 7"/>
                  <a:gd name="T38" fmla="*/ 7 w 12"/>
                  <a:gd name="T39" fmla="*/ 2 h 7"/>
                  <a:gd name="T40" fmla="*/ 9 w 12"/>
                  <a:gd name="T41" fmla="*/ 2 h 7"/>
                  <a:gd name="T42" fmla="*/ 7 w 12"/>
                  <a:gd name="T43" fmla="*/ 0 h 7"/>
                  <a:gd name="T44" fmla="*/ 7 w 12"/>
                  <a:gd name="T45" fmla="*/ 0 h 7"/>
                  <a:gd name="T46" fmla="*/ 7 w 12"/>
                  <a:gd name="T47" fmla="*/ 0 h 7"/>
                  <a:gd name="T48" fmla="*/ 5 w 12"/>
                  <a:gd name="T49" fmla="*/ 2 h 7"/>
                  <a:gd name="T50" fmla="*/ 5 w 12"/>
                  <a:gd name="T51" fmla="*/ 2 h 7"/>
                  <a:gd name="T52" fmla="*/ 5 w 12"/>
                  <a:gd name="T53" fmla="*/ 2 h 7"/>
                  <a:gd name="T54" fmla="*/ 5 w 12"/>
                  <a:gd name="T55" fmla="*/ 2 h 7"/>
                  <a:gd name="T56" fmla="*/ 5 w 12"/>
                  <a:gd name="T57" fmla="*/ 4 h 7"/>
                  <a:gd name="T58" fmla="*/ 5 w 12"/>
                  <a:gd name="T59" fmla="*/ 4 h 7"/>
                  <a:gd name="T60" fmla="*/ 3 w 12"/>
                  <a:gd name="T61" fmla="*/ 5 h 7"/>
                  <a:gd name="T62" fmla="*/ 3 w 12"/>
                  <a:gd name="T63" fmla="*/ 5 h 7"/>
                  <a:gd name="T64" fmla="*/ 1 w 12"/>
                  <a:gd name="T65" fmla="*/ 5 h 7"/>
                  <a:gd name="T66" fmla="*/ 1 w 12"/>
                  <a:gd name="T67" fmla="*/ 5 h 7"/>
                  <a:gd name="T68" fmla="*/ 1 w 12"/>
                  <a:gd name="T69" fmla="*/ 5 h 7"/>
                  <a:gd name="T70" fmla="*/ 0 w 12"/>
                  <a:gd name="T71" fmla="*/ 5 h 7"/>
                  <a:gd name="T72" fmla="*/ 0 w 12"/>
                  <a:gd name="T73" fmla="*/ 7 h 7"/>
                  <a:gd name="T74" fmla="*/ 0 w 12"/>
                  <a:gd name="T75" fmla="*/ 7 h 7"/>
                  <a:gd name="T76" fmla="*/ 0 w 12"/>
                  <a:gd name="T77" fmla="*/ 7 h 7"/>
                  <a:gd name="T78" fmla="*/ 1 w 12"/>
                  <a:gd name="T79" fmla="*/ 7 h 7"/>
                  <a:gd name="T80" fmla="*/ 1 w 12"/>
                  <a:gd name="T81" fmla="*/ 7 h 7"/>
                  <a:gd name="T82" fmla="*/ 3 w 12"/>
                  <a:gd name="T83" fmla="*/ 7 h 7"/>
                  <a:gd name="T84" fmla="*/ 3 w 12"/>
                  <a:gd name="T85" fmla="*/ 7 h 7"/>
                  <a:gd name="T86" fmla="*/ 5 w 12"/>
                  <a:gd name="T87" fmla="*/ 7 h 7"/>
                  <a:gd name="T88" fmla="*/ 5 w 12"/>
                  <a:gd name="T89" fmla="*/ 5 h 7"/>
                  <a:gd name="T90" fmla="*/ 7 w 12"/>
                  <a:gd name="T91" fmla="*/ 4 h 7"/>
                  <a:gd name="T92" fmla="*/ 7 w 12"/>
                  <a:gd name="T93" fmla="*/ 5 h 7"/>
                  <a:gd name="T94" fmla="*/ 7 w 12"/>
                  <a:gd name="T9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" h="7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Freeform 332">
                <a:extLst>
                  <a:ext uri="{FF2B5EF4-FFF2-40B4-BE49-F238E27FC236}">
                    <a16:creationId xmlns:a16="http://schemas.microsoft.com/office/drawing/2014/main" id="{4EAB90CA-2660-4DCE-ABDF-9ACED6A62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2189197"/>
                <a:ext cx="13613" cy="9020"/>
              </a:xfrm>
              <a:custGeom>
                <a:avLst/>
                <a:gdLst>
                  <a:gd name="T0" fmla="*/ 1 w 5"/>
                  <a:gd name="T1" fmla="*/ 4 h 4"/>
                  <a:gd name="T2" fmla="*/ 1 w 5"/>
                  <a:gd name="T3" fmla="*/ 2 h 4"/>
                  <a:gd name="T4" fmla="*/ 3 w 5"/>
                  <a:gd name="T5" fmla="*/ 2 h 4"/>
                  <a:gd name="T6" fmla="*/ 3 w 5"/>
                  <a:gd name="T7" fmla="*/ 2 h 4"/>
                  <a:gd name="T8" fmla="*/ 3 w 5"/>
                  <a:gd name="T9" fmla="*/ 2 h 4"/>
                  <a:gd name="T10" fmla="*/ 3 w 5"/>
                  <a:gd name="T11" fmla="*/ 2 h 4"/>
                  <a:gd name="T12" fmla="*/ 3 w 5"/>
                  <a:gd name="T13" fmla="*/ 4 h 4"/>
                  <a:gd name="T14" fmla="*/ 3 w 5"/>
                  <a:gd name="T15" fmla="*/ 4 h 4"/>
                  <a:gd name="T16" fmla="*/ 5 w 5"/>
                  <a:gd name="T17" fmla="*/ 2 h 4"/>
                  <a:gd name="T18" fmla="*/ 5 w 5"/>
                  <a:gd name="T19" fmla="*/ 2 h 4"/>
                  <a:gd name="T20" fmla="*/ 5 w 5"/>
                  <a:gd name="T21" fmla="*/ 2 h 4"/>
                  <a:gd name="T22" fmla="*/ 5 w 5"/>
                  <a:gd name="T23" fmla="*/ 2 h 4"/>
                  <a:gd name="T24" fmla="*/ 3 w 5"/>
                  <a:gd name="T25" fmla="*/ 0 h 4"/>
                  <a:gd name="T26" fmla="*/ 3 w 5"/>
                  <a:gd name="T27" fmla="*/ 2 h 4"/>
                  <a:gd name="T28" fmla="*/ 3 w 5"/>
                  <a:gd name="T29" fmla="*/ 2 h 4"/>
                  <a:gd name="T30" fmla="*/ 1 w 5"/>
                  <a:gd name="T31" fmla="*/ 0 h 4"/>
                  <a:gd name="T32" fmla="*/ 1 w 5"/>
                  <a:gd name="T33" fmla="*/ 2 h 4"/>
                  <a:gd name="T34" fmla="*/ 1 w 5"/>
                  <a:gd name="T35" fmla="*/ 2 h 4"/>
                  <a:gd name="T36" fmla="*/ 1 w 5"/>
                  <a:gd name="T37" fmla="*/ 2 h 4"/>
                  <a:gd name="T38" fmla="*/ 0 w 5"/>
                  <a:gd name="T39" fmla="*/ 2 h 4"/>
                  <a:gd name="T40" fmla="*/ 1 w 5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Freeform 333">
                <a:extLst>
                  <a:ext uri="{FF2B5EF4-FFF2-40B4-BE49-F238E27FC236}">
                    <a16:creationId xmlns:a16="http://schemas.microsoft.com/office/drawing/2014/main" id="{F92F9F3C-3B03-4C07-9611-0BB954020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621" y="2180178"/>
                <a:ext cx="10891" cy="902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2 h 4"/>
                  <a:gd name="T6" fmla="*/ 4 w 4"/>
                  <a:gd name="T7" fmla="*/ 2 h 4"/>
                  <a:gd name="T8" fmla="*/ 4 w 4"/>
                  <a:gd name="T9" fmla="*/ 0 h 4"/>
                  <a:gd name="T10" fmla="*/ 4 w 4"/>
                  <a:gd name="T11" fmla="*/ 0 h 4"/>
                  <a:gd name="T12" fmla="*/ 2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  <a:gd name="T22" fmla="*/ 0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Freeform 334">
                <a:extLst>
                  <a:ext uri="{FF2B5EF4-FFF2-40B4-BE49-F238E27FC236}">
                    <a16:creationId xmlns:a16="http://schemas.microsoft.com/office/drawing/2014/main" id="{7E3267D7-3593-4C0E-8251-5A7862B5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2175" y="2209491"/>
                <a:ext cx="5445" cy="9020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0 h 4"/>
                  <a:gd name="T18" fmla="*/ 2 w 2"/>
                  <a:gd name="T19" fmla="*/ 2 h 4"/>
                  <a:gd name="T20" fmla="*/ 2 w 2"/>
                  <a:gd name="T21" fmla="*/ 2 h 4"/>
                  <a:gd name="T22" fmla="*/ 0 w 2"/>
                  <a:gd name="T23" fmla="*/ 2 h 4"/>
                  <a:gd name="T24" fmla="*/ 0 w 2"/>
                  <a:gd name="T25" fmla="*/ 2 h 4"/>
                  <a:gd name="T26" fmla="*/ 0 w 2"/>
                  <a:gd name="T27" fmla="*/ 2 h 4"/>
                  <a:gd name="T28" fmla="*/ 0 w 2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Freeform 335">
                <a:extLst>
                  <a:ext uri="{FF2B5EF4-FFF2-40B4-BE49-F238E27FC236}">
                    <a16:creationId xmlns:a16="http://schemas.microsoft.com/office/drawing/2014/main" id="{B9446D09-EEF5-406B-8B7C-4931A982D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6679" y="2173413"/>
                <a:ext cx="19059" cy="11274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5 h 5"/>
                  <a:gd name="T4" fmla="*/ 2 w 7"/>
                  <a:gd name="T5" fmla="*/ 5 h 5"/>
                  <a:gd name="T6" fmla="*/ 4 w 7"/>
                  <a:gd name="T7" fmla="*/ 5 h 5"/>
                  <a:gd name="T8" fmla="*/ 4 w 7"/>
                  <a:gd name="T9" fmla="*/ 5 h 5"/>
                  <a:gd name="T10" fmla="*/ 4 w 7"/>
                  <a:gd name="T11" fmla="*/ 5 h 5"/>
                  <a:gd name="T12" fmla="*/ 6 w 7"/>
                  <a:gd name="T13" fmla="*/ 5 h 5"/>
                  <a:gd name="T14" fmla="*/ 7 w 7"/>
                  <a:gd name="T15" fmla="*/ 5 h 5"/>
                  <a:gd name="T16" fmla="*/ 7 w 7"/>
                  <a:gd name="T17" fmla="*/ 3 h 5"/>
                  <a:gd name="T18" fmla="*/ 7 w 7"/>
                  <a:gd name="T19" fmla="*/ 3 h 5"/>
                  <a:gd name="T20" fmla="*/ 7 w 7"/>
                  <a:gd name="T21" fmla="*/ 2 h 5"/>
                  <a:gd name="T22" fmla="*/ 6 w 7"/>
                  <a:gd name="T23" fmla="*/ 2 h 5"/>
                  <a:gd name="T24" fmla="*/ 6 w 7"/>
                  <a:gd name="T25" fmla="*/ 0 h 5"/>
                  <a:gd name="T26" fmla="*/ 4 w 7"/>
                  <a:gd name="T27" fmla="*/ 0 h 5"/>
                  <a:gd name="T28" fmla="*/ 4 w 7"/>
                  <a:gd name="T29" fmla="*/ 2 h 5"/>
                  <a:gd name="T30" fmla="*/ 4 w 7"/>
                  <a:gd name="T31" fmla="*/ 0 h 5"/>
                  <a:gd name="T32" fmla="*/ 4 w 7"/>
                  <a:gd name="T33" fmla="*/ 2 h 5"/>
                  <a:gd name="T34" fmla="*/ 4 w 7"/>
                  <a:gd name="T35" fmla="*/ 2 h 5"/>
                  <a:gd name="T36" fmla="*/ 2 w 7"/>
                  <a:gd name="T37" fmla="*/ 2 h 5"/>
                  <a:gd name="T38" fmla="*/ 2 w 7"/>
                  <a:gd name="T39" fmla="*/ 2 h 5"/>
                  <a:gd name="T40" fmla="*/ 2 w 7"/>
                  <a:gd name="T41" fmla="*/ 2 h 5"/>
                  <a:gd name="T42" fmla="*/ 2 w 7"/>
                  <a:gd name="T43" fmla="*/ 3 h 5"/>
                  <a:gd name="T44" fmla="*/ 2 w 7"/>
                  <a:gd name="T45" fmla="*/ 3 h 5"/>
                  <a:gd name="T46" fmla="*/ 2 w 7"/>
                  <a:gd name="T47" fmla="*/ 3 h 5"/>
                  <a:gd name="T48" fmla="*/ 2 w 7"/>
                  <a:gd name="T49" fmla="*/ 3 h 5"/>
                  <a:gd name="T50" fmla="*/ 2 w 7"/>
                  <a:gd name="T51" fmla="*/ 3 h 5"/>
                  <a:gd name="T52" fmla="*/ 2 w 7"/>
                  <a:gd name="T53" fmla="*/ 3 h 5"/>
                  <a:gd name="T54" fmla="*/ 2 w 7"/>
                  <a:gd name="T55" fmla="*/ 3 h 5"/>
                  <a:gd name="T56" fmla="*/ 0 w 7"/>
                  <a:gd name="T57" fmla="*/ 3 h 5"/>
                  <a:gd name="T58" fmla="*/ 2 w 7"/>
                  <a:gd name="T59" fmla="*/ 5 h 5"/>
                  <a:gd name="T60" fmla="*/ 2 w 7"/>
                  <a:gd name="T61" fmla="*/ 5 h 5"/>
                  <a:gd name="T62" fmla="*/ 2 w 7"/>
                  <a:gd name="T63" fmla="*/ 5 h 5"/>
                  <a:gd name="T64" fmla="*/ 0 w 7"/>
                  <a:gd name="T6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Freeform 336">
                <a:extLst>
                  <a:ext uri="{FF2B5EF4-FFF2-40B4-BE49-F238E27FC236}">
                    <a16:creationId xmlns:a16="http://schemas.microsoft.com/office/drawing/2014/main" id="{DB023352-0050-401D-89BC-595DE6DB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738" y="2168903"/>
                <a:ext cx="10891" cy="902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2 h 4"/>
                  <a:gd name="T6" fmla="*/ 4 w 4"/>
                  <a:gd name="T7" fmla="*/ 2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0 h 4"/>
                  <a:gd name="T22" fmla="*/ 2 w 4"/>
                  <a:gd name="T23" fmla="*/ 2 h 4"/>
                  <a:gd name="T24" fmla="*/ 2 w 4"/>
                  <a:gd name="T25" fmla="*/ 2 h 4"/>
                  <a:gd name="T26" fmla="*/ 0 w 4"/>
                  <a:gd name="T27" fmla="*/ 2 h 4"/>
                  <a:gd name="T28" fmla="*/ 0 w 4"/>
                  <a:gd name="T29" fmla="*/ 2 h 4"/>
                  <a:gd name="T30" fmla="*/ 0 w 4"/>
                  <a:gd name="T31" fmla="*/ 2 h 4"/>
                  <a:gd name="T32" fmla="*/ 0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Freeform 337">
                <a:extLst>
                  <a:ext uri="{FF2B5EF4-FFF2-40B4-BE49-F238E27FC236}">
                    <a16:creationId xmlns:a16="http://schemas.microsoft.com/office/drawing/2014/main" id="{172E9BFA-5D93-4C00-987D-2EE857AFA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164393"/>
                <a:ext cx="16336" cy="4510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0 h 2"/>
                  <a:gd name="T4" fmla="*/ 4 w 6"/>
                  <a:gd name="T5" fmla="*/ 0 h 2"/>
                  <a:gd name="T6" fmla="*/ 4 w 6"/>
                  <a:gd name="T7" fmla="*/ 0 h 2"/>
                  <a:gd name="T8" fmla="*/ 2 w 6"/>
                  <a:gd name="T9" fmla="*/ 0 h 2"/>
                  <a:gd name="T10" fmla="*/ 2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  <a:gd name="T16" fmla="*/ 2 w 6"/>
                  <a:gd name="T17" fmla="*/ 0 h 2"/>
                  <a:gd name="T18" fmla="*/ 2 w 6"/>
                  <a:gd name="T19" fmla="*/ 0 h 2"/>
                  <a:gd name="T20" fmla="*/ 2 w 6"/>
                  <a:gd name="T21" fmla="*/ 0 h 2"/>
                  <a:gd name="T22" fmla="*/ 2 w 6"/>
                  <a:gd name="T23" fmla="*/ 0 h 2"/>
                  <a:gd name="T24" fmla="*/ 2 w 6"/>
                  <a:gd name="T25" fmla="*/ 0 h 2"/>
                  <a:gd name="T26" fmla="*/ 2 w 6"/>
                  <a:gd name="T27" fmla="*/ 2 h 2"/>
                  <a:gd name="T28" fmla="*/ 4 w 6"/>
                  <a:gd name="T29" fmla="*/ 2 h 2"/>
                  <a:gd name="T30" fmla="*/ 6 w 6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eform 338">
                <a:extLst>
                  <a:ext uri="{FF2B5EF4-FFF2-40B4-BE49-F238E27FC236}">
                    <a16:creationId xmlns:a16="http://schemas.microsoft.com/office/drawing/2014/main" id="{F8E10D21-3060-4DCC-8883-5D46DFC8A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7520" y="2159884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Freeform 339">
                <a:extLst>
                  <a:ext uri="{FF2B5EF4-FFF2-40B4-BE49-F238E27FC236}">
                    <a16:creationId xmlns:a16="http://schemas.microsoft.com/office/drawing/2014/main" id="{6D899329-22E7-4FDE-8ACA-B650E188B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133" y="2159884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2 w 2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Freeform 340">
                <a:extLst>
                  <a:ext uri="{FF2B5EF4-FFF2-40B4-BE49-F238E27FC236}">
                    <a16:creationId xmlns:a16="http://schemas.microsoft.com/office/drawing/2014/main" id="{24DEE058-F331-4ECC-AE71-D00692729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083" y="2155374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Freeform 341">
                <a:extLst>
                  <a:ext uri="{FF2B5EF4-FFF2-40B4-BE49-F238E27FC236}">
                    <a16:creationId xmlns:a16="http://schemas.microsoft.com/office/drawing/2014/main" id="{F282CD0B-B068-4322-B172-E6672EAC5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92" y="2148609"/>
                <a:ext cx="16336" cy="4510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2 h 2"/>
                  <a:gd name="T4" fmla="*/ 0 w 6"/>
                  <a:gd name="T5" fmla="*/ 2 h 2"/>
                  <a:gd name="T6" fmla="*/ 2 w 6"/>
                  <a:gd name="T7" fmla="*/ 2 h 2"/>
                  <a:gd name="T8" fmla="*/ 2 w 6"/>
                  <a:gd name="T9" fmla="*/ 2 h 2"/>
                  <a:gd name="T10" fmla="*/ 2 w 6"/>
                  <a:gd name="T11" fmla="*/ 2 h 2"/>
                  <a:gd name="T12" fmla="*/ 4 w 6"/>
                  <a:gd name="T13" fmla="*/ 2 h 2"/>
                  <a:gd name="T14" fmla="*/ 4 w 6"/>
                  <a:gd name="T15" fmla="*/ 2 h 2"/>
                  <a:gd name="T16" fmla="*/ 4 w 6"/>
                  <a:gd name="T17" fmla="*/ 2 h 2"/>
                  <a:gd name="T18" fmla="*/ 4 w 6"/>
                  <a:gd name="T19" fmla="*/ 2 h 2"/>
                  <a:gd name="T20" fmla="*/ 6 w 6"/>
                  <a:gd name="T21" fmla="*/ 2 h 2"/>
                  <a:gd name="T22" fmla="*/ 6 w 6"/>
                  <a:gd name="T23" fmla="*/ 2 h 2"/>
                  <a:gd name="T24" fmla="*/ 6 w 6"/>
                  <a:gd name="T25" fmla="*/ 2 h 2"/>
                  <a:gd name="T26" fmla="*/ 6 w 6"/>
                  <a:gd name="T27" fmla="*/ 2 h 2"/>
                  <a:gd name="T28" fmla="*/ 4 w 6"/>
                  <a:gd name="T29" fmla="*/ 2 h 2"/>
                  <a:gd name="T30" fmla="*/ 4 w 6"/>
                  <a:gd name="T31" fmla="*/ 0 h 2"/>
                  <a:gd name="T32" fmla="*/ 4 w 6"/>
                  <a:gd name="T33" fmla="*/ 0 h 2"/>
                  <a:gd name="T34" fmla="*/ 4 w 6"/>
                  <a:gd name="T35" fmla="*/ 2 h 2"/>
                  <a:gd name="T36" fmla="*/ 4 w 6"/>
                  <a:gd name="T37" fmla="*/ 2 h 2"/>
                  <a:gd name="T38" fmla="*/ 4 w 6"/>
                  <a:gd name="T39" fmla="*/ 0 h 2"/>
                  <a:gd name="T40" fmla="*/ 2 w 6"/>
                  <a:gd name="T41" fmla="*/ 0 h 2"/>
                  <a:gd name="T42" fmla="*/ 2 w 6"/>
                  <a:gd name="T43" fmla="*/ 2 h 2"/>
                  <a:gd name="T44" fmla="*/ 2 w 6"/>
                  <a:gd name="T45" fmla="*/ 2 h 2"/>
                  <a:gd name="T46" fmla="*/ 2 w 6"/>
                  <a:gd name="T47" fmla="*/ 2 h 2"/>
                  <a:gd name="T48" fmla="*/ 0 w 6"/>
                  <a:gd name="T4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eform 342">
                <a:extLst>
                  <a:ext uri="{FF2B5EF4-FFF2-40B4-BE49-F238E27FC236}">
                    <a16:creationId xmlns:a16="http://schemas.microsoft.com/office/drawing/2014/main" id="{FC7BF18E-5D19-4BF3-A56A-D3ED2D1DC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528" y="2153119"/>
                <a:ext cx="8168" cy="2255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1 h 1"/>
                  <a:gd name="T14" fmla="*/ 0 w 3"/>
                  <a:gd name="T15" fmla="*/ 1 h 1"/>
                  <a:gd name="T16" fmla="*/ 0 w 3"/>
                  <a:gd name="T17" fmla="*/ 1 h 1"/>
                  <a:gd name="T18" fmla="*/ 2 w 3"/>
                  <a:gd name="T19" fmla="*/ 1 h 1"/>
                  <a:gd name="T20" fmla="*/ 2 w 3"/>
                  <a:gd name="T21" fmla="*/ 1 h 1"/>
                  <a:gd name="T22" fmla="*/ 2 w 3"/>
                  <a:gd name="T23" fmla="*/ 1 h 1"/>
                  <a:gd name="T24" fmla="*/ 3 w 3"/>
                  <a:gd name="T25" fmla="*/ 1 h 1"/>
                  <a:gd name="T26" fmla="*/ 3 w 3"/>
                  <a:gd name="T27" fmla="*/ 0 h 1"/>
                  <a:gd name="T28" fmla="*/ 3 w 3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eform 343">
                <a:extLst>
                  <a:ext uri="{FF2B5EF4-FFF2-40B4-BE49-F238E27FC236}">
                    <a16:creationId xmlns:a16="http://schemas.microsoft.com/office/drawing/2014/main" id="{B03E1E63-7EAC-43C6-B0A9-BCE28850B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696" y="2148609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2 h 2"/>
                  <a:gd name="T20" fmla="*/ 2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eform 344">
                <a:extLst>
                  <a:ext uri="{FF2B5EF4-FFF2-40B4-BE49-F238E27FC236}">
                    <a16:creationId xmlns:a16="http://schemas.microsoft.com/office/drawing/2014/main" id="{1B8FAD8B-531B-496E-B3DC-3375C1EEB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478" y="2139590"/>
                <a:ext cx="13613" cy="4510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0 h 2"/>
                  <a:gd name="T6" fmla="*/ 0 w 5"/>
                  <a:gd name="T7" fmla="*/ 2 h 2"/>
                  <a:gd name="T8" fmla="*/ 2 w 5"/>
                  <a:gd name="T9" fmla="*/ 2 h 2"/>
                  <a:gd name="T10" fmla="*/ 2 w 5"/>
                  <a:gd name="T11" fmla="*/ 2 h 2"/>
                  <a:gd name="T12" fmla="*/ 3 w 5"/>
                  <a:gd name="T13" fmla="*/ 2 h 2"/>
                  <a:gd name="T14" fmla="*/ 3 w 5"/>
                  <a:gd name="T15" fmla="*/ 2 h 2"/>
                  <a:gd name="T16" fmla="*/ 5 w 5"/>
                  <a:gd name="T17" fmla="*/ 2 h 2"/>
                  <a:gd name="T18" fmla="*/ 5 w 5"/>
                  <a:gd name="T19" fmla="*/ 0 h 2"/>
                  <a:gd name="T20" fmla="*/ 3 w 5"/>
                  <a:gd name="T21" fmla="*/ 0 h 2"/>
                  <a:gd name="T22" fmla="*/ 2 w 5"/>
                  <a:gd name="T23" fmla="*/ 0 h 2"/>
                  <a:gd name="T24" fmla="*/ 2 w 5"/>
                  <a:gd name="T25" fmla="*/ 0 h 2"/>
                  <a:gd name="T26" fmla="*/ 2 w 5"/>
                  <a:gd name="T27" fmla="*/ 0 h 2"/>
                  <a:gd name="T28" fmla="*/ 0 w 5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Freeform 345">
                <a:extLst>
                  <a:ext uri="{FF2B5EF4-FFF2-40B4-BE49-F238E27FC236}">
                    <a16:creationId xmlns:a16="http://schemas.microsoft.com/office/drawing/2014/main" id="{311B875A-E100-418F-BABC-74E98BF2E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04" y="2304197"/>
                <a:ext cx="13613" cy="2255"/>
              </a:xfrm>
              <a:custGeom>
                <a:avLst/>
                <a:gdLst>
                  <a:gd name="T0" fmla="*/ 3 w 5"/>
                  <a:gd name="T1" fmla="*/ 0 h 1"/>
                  <a:gd name="T2" fmla="*/ 2 w 5"/>
                  <a:gd name="T3" fmla="*/ 0 h 1"/>
                  <a:gd name="T4" fmla="*/ 2 w 5"/>
                  <a:gd name="T5" fmla="*/ 1 h 1"/>
                  <a:gd name="T6" fmla="*/ 2 w 5"/>
                  <a:gd name="T7" fmla="*/ 1 h 1"/>
                  <a:gd name="T8" fmla="*/ 0 w 5"/>
                  <a:gd name="T9" fmla="*/ 1 h 1"/>
                  <a:gd name="T10" fmla="*/ 0 w 5"/>
                  <a:gd name="T11" fmla="*/ 1 h 1"/>
                  <a:gd name="T12" fmla="*/ 2 w 5"/>
                  <a:gd name="T13" fmla="*/ 1 h 1"/>
                  <a:gd name="T14" fmla="*/ 3 w 5"/>
                  <a:gd name="T15" fmla="*/ 1 h 1"/>
                  <a:gd name="T16" fmla="*/ 5 w 5"/>
                  <a:gd name="T17" fmla="*/ 1 h 1"/>
                  <a:gd name="T18" fmla="*/ 5 w 5"/>
                  <a:gd name="T19" fmla="*/ 0 h 1"/>
                  <a:gd name="T20" fmla="*/ 3 w 5"/>
                  <a:gd name="T21" fmla="*/ 0 h 1"/>
                  <a:gd name="T22" fmla="*/ 5 w 5"/>
                  <a:gd name="T23" fmla="*/ 0 h 1"/>
                  <a:gd name="T24" fmla="*/ 3 w 5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Freeform 346">
                <a:extLst>
                  <a:ext uri="{FF2B5EF4-FFF2-40B4-BE49-F238E27FC236}">
                    <a16:creationId xmlns:a16="http://schemas.microsoft.com/office/drawing/2014/main" id="{EB9ED344-EB75-4E2F-92D8-70DFBD0F5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150" y="23605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Freeform 347">
                <a:extLst>
                  <a:ext uri="{FF2B5EF4-FFF2-40B4-BE49-F238E27FC236}">
                    <a16:creationId xmlns:a16="http://schemas.microsoft.com/office/drawing/2014/main" id="{45DA537A-2D36-461A-BC4F-51DDADB4C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763" y="2331256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Rectangle 348">
                <a:extLst>
                  <a:ext uri="{FF2B5EF4-FFF2-40B4-BE49-F238E27FC236}">
                    <a16:creationId xmlns:a16="http://schemas.microsoft.com/office/drawing/2014/main" id="{827EA62F-9D52-4313-A053-2D42F5F3E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5150" y="2344785"/>
                <a:ext cx="5445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349">
                <a:extLst>
                  <a:ext uri="{FF2B5EF4-FFF2-40B4-BE49-F238E27FC236}">
                    <a16:creationId xmlns:a16="http://schemas.microsoft.com/office/drawing/2014/main" id="{B6E15E96-10B9-4945-8069-A01D90C36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4158" y="1947923"/>
                <a:ext cx="141580" cy="74412"/>
              </a:xfrm>
              <a:custGeom>
                <a:avLst/>
                <a:gdLst>
                  <a:gd name="T0" fmla="*/ 4 w 52"/>
                  <a:gd name="T1" fmla="*/ 9 h 33"/>
                  <a:gd name="T2" fmla="*/ 5 w 52"/>
                  <a:gd name="T3" fmla="*/ 7 h 33"/>
                  <a:gd name="T4" fmla="*/ 7 w 52"/>
                  <a:gd name="T5" fmla="*/ 9 h 33"/>
                  <a:gd name="T6" fmla="*/ 11 w 52"/>
                  <a:gd name="T7" fmla="*/ 11 h 33"/>
                  <a:gd name="T8" fmla="*/ 7 w 52"/>
                  <a:gd name="T9" fmla="*/ 13 h 33"/>
                  <a:gd name="T10" fmla="*/ 9 w 52"/>
                  <a:gd name="T11" fmla="*/ 15 h 33"/>
                  <a:gd name="T12" fmla="*/ 11 w 52"/>
                  <a:gd name="T13" fmla="*/ 16 h 33"/>
                  <a:gd name="T14" fmla="*/ 14 w 52"/>
                  <a:gd name="T15" fmla="*/ 18 h 33"/>
                  <a:gd name="T16" fmla="*/ 20 w 52"/>
                  <a:gd name="T17" fmla="*/ 16 h 33"/>
                  <a:gd name="T18" fmla="*/ 20 w 52"/>
                  <a:gd name="T19" fmla="*/ 15 h 33"/>
                  <a:gd name="T20" fmla="*/ 22 w 52"/>
                  <a:gd name="T21" fmla="*/ 15 h 33"/>
                  <a:gd name="T22" fmla="*/ 25 w 52"/>
                  <a:gd name="T23" fmla="*/ 13 h 33"/>
                  <a:gd name="T24" fmla="*/ 29 w 52"/>
                  <a:gd name="T25" fmla="*/ 15 h 33"/>
                  <a:gd name="T26" fmla="*/ 31 w 52"/>
                  <a:gd name="T27" fmla="*/ 15 h 33"/>
                  <a:gd name="T28" fmla="*/ 34 w 52"/>
                  <a:gd name="T29" fmla="*/ 16 h 33"/>
                  <a:gd name="T30" fmla="*/ 29 w 52"/>
                  <a:gd name="T31" fmla="*/ 16 h 33"/>
                  <a:gd name="T32" fmla="*/ 24 w 52"/>
                  <a:gd name="T33" fmla="*/ 18 h 33"/>
                  <a:gd name="T34" fmla="*/ 20 w 52"/>
                  <a:gd name="T35" fmla="*/ 20 h 33"/>
                  <a:gd name="T36" fmla="*/ 18 w 52"/>
                  <a:gd name="T37" fmla="*/ 22 h 33"/>
                  <a:gd name="T38" fmla="*/ 22 w 52"/>
                  <a:gd name="T39" fmla="*/ 22 h 33"/>
                  <a:gd name="T40" fmla="*/ 25 w 52"/>
                  <a:gd name="T41" fmla="*/ 22 h 33"/>
                  <a:gd name="T42" fmla="*/ 31 w 52"/>
                  <a:gd name="T43" fmla="*/ 20 h 33"/>
                  <a:gd name="T44" fmla="*/ 31 w 52"/>
                  <a:gd name="T45" fmla="*/ 22 h 33"/>
                  <a:gd name="T46" fmla="*/ 27 w 52"/>
                  <a:gd name="T47" fmla="*/ 22 h 33"/>
                  <a:gd name="T48" fmla="*/ 25 w 52"/>
                  <a:gd name="T49" fmla="*/ 26 h 33"/>
                  <a:gd name="T50" fmla="*/ 20 w 52"/>
                  <a:gd name="T51" fmla="*/ 26 h 33"/>
                  <a:gd name="T52" fmla="*/ 25 w 52"/>
                  <a:gd name="T53" fmla="*/ 29 h 33"/>
                  <a:gd name="T54" fmla="*/ 29 w 52"/>
                  <a:gd name="T55" fmla="*/ 29 h 33"/>
                  <a:gd name="T56" fmla="*/ 29 w 52"/>
                  <a:gd name="T57" fmla="*/ 31 h 33"/>
                  <a:gd name="T58" fmla="*/ 34 w 52"/>
                  <a:gd name="T59" fmla="*/ 33 h 33"/>
                  <a:gd name="T60" fmla="*/ 34 w 52"/>
                  <a:gd name="T61" fmla="*/ 31 h 33"/>
                  <a:gd name="T62" fmla="*/ 38 w 52"/>
                  <a:gd name="T63" fmla="*/ 26 h 33"/>
                  <a:gd name="T64" fmla="*/ 40 w 52"/>
                  <a:gd name="T65" fmla="*/ 24 h 33"/>
                  <a:gd name="T66" fmla="*/ 40 w 52"/>
                  <a:gd name="T67" fmla="*/ 20 h 33"/>
                  <a:gd name="T68" fmla="*/ 42 w 52"/>
                  <a:gd name="T69" fmla="*/ 16 h 33"/>
                  <a:gd name="T70" fmla="*/ 43 w 52"/>
                  <a:gd name="T71" fmla="*/ 15 h 33"/>
                  <a:gd name="T72" fmla="*/ 52 w 52"/>
                  <a:gd name="T73" fmla="*/ 13 h 33"/>
                  <a:gd name="T74" fmla="*/ 47 w 52"/>
                  <a:gd name="T75" fmla="*/ 11 h 33"/>
                  <a:gd name="T76" fmla="*/ 38 w 52"/>
                  <a:gd name="T77" fmla="*/ 7 h 33"/>
                  <a:gd name="T78" fmla="*/ 36 w 52"/>
                  <a:gd name="T79" fmla="*/ 4 h 33"/>
                  <a:gd name="T80" fmla="*/ 34 w 52"/>
                  <a:gd name="T81" fmla="*/ 6 h 33"/>
                  <a:gd name="T82" fmla="*/ 29 w 52"/>
                  <a:gd name="T83" fmla="*/ 2 h 33"/>
                  <a:gd name="T84" fmla="*/ 25 w 52"/>
                  <a:gd name="T85" fmla="*/ 0 h 33"/>
                  <a:gd name="T86" fmla="*/ 24 w 52"/>
                  <a:gd name="T87" fmla="*/ 2 h 33"/>
                  <a:gd name="T88" fmla="*/ 25 w 52"/>
                  <a:gd name="T89" fmla="*/ 7 h 33"/>
                  <a:gd name="T90" fmla="*/ 27 w 52"/>
                  <a:gd name="T91" fmla="*/ 11 h 33"/>
                  <a:gd name="T92" fmla="*/ 24 w 52"/>
                  <a:gd name="T93" fmla="*/ 7 h 33"/>
                  <a:gd name="T94" fmla="*/ 18 w 52"/>
                  <a:gd name="T95" fmla="*/ 2 h 33"/>
                  <a:gd name="T96" fmla="*/ 16 w 52"/>
                  <a:gd name="T97" fmla="*/ 6 h 33"/>
                  <a:gd name="T98" fmla="*/ 14 w 52"/>
                  <a:gd name="T99" fmla="*/ 7 h 33"/>
                  <a:gd name="T100" fmla="*/ 13 w 52"/>
                  <a:gd name="T101" fmla="*/ 6 h 33"/>
                  <a:gd name="T102" fmla="*/ 13 w 52"/>
                  <a:gd name="T103" fmla="*/ 4 h 33"/>
                  <a:gd name="T104" fmla="*/ 14 w 52"/>
                  <a:gd name="T105" fmla="*/ 2 h 33"/>
                  <a:gd name="T106" fmla="*/ 7 w 52"/>
                  <a:gd name="T107" fmla="*/ 4 h 33"/>
                  <a:gd name="T108" fmla="*/ 2 w 52"/>
                  <a:gd name="T109" fmla="*/ 4 h 33"/>
                  <a:gd name="T110" fmla="*/ 2 w 52"/>
                  <a:gd name="T11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" h="33">
                    <a:moveTo>
                      <a:pt x="2" y="6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350">
                <a:extLst>
                  <a:ext uri="{FF2B5EF4-FFF2-40B4-BE49-F238E27FC236}">
                    <a16:creationId xmlns:a16="http://schemas.microsoft.com/office/drawing/2014/main" id="{2A2101D0-F7A8-4F00-855A-8EDEEA8BD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4158" y="1972727"/>
                <a:ext cx="24504" cy="15784"/>
              </a:xfrm>
              <a:custGeom>
                <a:avLst/>
                <a:gdLst>
                  <a:gd name="T0" fmla="*/ 2 w 9"/>
                  <a:gd name="T1" fmla="*/ 2 h 7"/>
                  <a:gd name="T2" fmla="*/ 2 w 9"/>
                  <a:gd name="T3" fmla="*/ 4 h 7"/>
                  <a:gd name="T4" fmla="*/ 4 w 9"/>
                  <a:gd name="T5" fmla="*/ 4 h 7"/>
                  <a:gd name="T6" fmla="*/ 4 w 9"/>
                  <a:gd name="T7" fmla="*/ 5 h 7"/>
                  <a:gd name="T8" fmla="*/ 5 w 9"/>
                  <a:gd name="T9" fmla="*/ 5 h 7"/>
                  <a:gd name="T10" fmla="*/ 5 w 9"/>
                  <a:gd name="T11" fmla="*/ 5 h 7"/>
                  <a:gd name="T12" fmla="*/ 7 w 9"/>
                  <a:gd name="T13" fmla="*/ 5 h 7"/>
                  <a:gd name="T14" fmla="*/ 7 w 9"/>
                  <a:gd name="T15" fmla="*/ 5 h 7"/>
                  <a:gd name="T16" fmla="*/ 7 w 9"/>
                  <a:gd name="T17" fmla="*/ 7 h 7"/>
                  <a:gd name="T18" fmla="*/ 9 w 9"/>
                  <a:gd name="T19" fmla="*/ 7 h 7"/>
                  <a:gd name="T20" fmla="*/ 9 w 9"/>
                  <a:gd name="T21" fmla="*/ 5 h 7"/>
                  <a:gd name="T22" fmla="*/ 7 w 9"/>
                  <a:gd name="T23" fmla="*/ 5 h 7"/>
                  <a:gd name="T24" fmla="*/ 7 w 9"/>
                  <a:gd name="T25" fmla="*/ 5 h 7"/>
                  <a:gd name="T26" fmla="*/ 7 w 9"/>
                  <a:gd name="T27" fmla="*/ 5 h 7"/>
                  <a:gd name="T28" fmla="*/ 5 w 9"/>
                  <a:gd name="T29" fmla="*/ 4 h 7"/>
                  <a:gd name="T30" fmla="*/ 5 w 9"/>
                  <a:gd name="T31" fmla="*/ 4 h 7"/>
                  <a:gd name="T32" fmla="*/ 5 w 9"/>
                  <a:gd name="T33" fmla="*/ 4 h 7"/>
                  <a:gd name="T34" fmla="*/ 5 w 9"/>
                  <a:gd name="T35" fmla="*/ 4 h 7"/>
                  <a:gd name="T36" fmla="*/ 5 w 9"/>
                  <a:gd name="T37" fmla="*/ 4 h 7"/>
                  <a:gd name="T38" fmla="*/ 4 w 9"/>
                  <a:gd name="T39" fmla="*/ 2 h 7"/>
                  <a:gd name="T40" fmla="*/ 2 w 9"/>
                  <a:gd name="T41" fmla="*/ 2 h 7"/>
                  <a:gd name="T42" fmla="*/ 2 w 9"/>
                  <a:gd name="T43" fmla="*/ 2 h 7"/>
                  <a:gd name="T44" fmla="*/ 2 w 9"/>
                  <a:gd name="T45" fmla="*/ 2 h 7"/>
                  <a:gd name="T46" fmla="*/ 0 w 9"/>
                  <a:gd name="T47" fmla="*/ 0 h 7"/>
                  <a:gd name="T48" fmla="*/ 2 w 9"/>
                  <a:gd name="T49" fmla="*/ 2 h 7"/>
                  <a:gd name="T50" fmla="*/ 2 w 9"/>
                  <a:gd name="T5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7">
                    <a:moveTo>
                      <a:pt x="2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Freeform 351">
                <a:extLst>
                  <a:ext uri="{FF2B5EF4-FFF2-40B4-BE49-F238E27FC236}">
                    <a16:creationId xmlns:a16="http://schemas.microsoft.com/office/drawing/2014/main" id="{8275EC7C-F2DA-4C86-B669-042DD256D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2125" y="1977237"/>
                <a:ext cx="29950" cy="11274"/>
              </a:xfrm>
              <a:custGeom>
                <a:avLst/>
                <a:gdLst>
                  <a:gd name="T0" fmla="*/ 4 w 11"/>
                  <a:gd name="T1" fmla="*/ 0 h 5"/>
                  <a:gd name="T2" fmla="*/ 4 w 11"/>
                  <a:gd name="T3" fmla="*/ 2 h 5"/>
                  <a:gd name="T4" fmla="*/ 4 w 11"/>
                  <a:gd name="T5" fmla="*/ 2 h 5"/>
                  <a:gd name="T6" fmla="*/ 2 w 11"/>
                  <a:gd name="T7" fmla="*/ 2 h 5"/>
                  <a:gd name="T8" fmla="*/ 0 w 11"/>
                  <a:gd name="T9" fmla="*/ 2 h 5"/>
                  <a:gd name="T10" fmla="*/ 0 w 11"/>
                  <a:gd name="T11" fmla="*/ 2 h 5"/>
                  <a:gd name="T12" fmla="*/ 2 w 11"/>
                  <a:gd name="T13" fmla="*/ 3 h 5"/>
                  <a:gd name="T14" fmla="*/ 2 w 11"/>
                  <a:gd name="T15" fmla="*/ 3 h 5"/>
                  <a:gd name="T16" fmla="*/ 2 w 11"/>
                  <a:gd name="T17" fmla="*/ 3 h 5"/>
                  <a:gd name="T18" fmla="*/ 4 w 11"/>
                  <a:gd name="T19" fmla="*/ 3 h 5"/>
                  <a:gd name="T20" fmla="*/ 4 w 11"/>
                  <a:gd name="T21" fmla="*/ 3 h 5"/>
                  <a:gd name="T22" fmla="*/ 4 w 11"/>
                  <a:gd name="T23" fmla="*/ 5 h 5"/>
                  <a:gd name="T24" fmla="*/ 5 w 11"/>
                  <a:gd name="T25" fmla="*/ 5 h 5"/>
                  <a:gd name="T26" fmla="*/ 5 w 11"/>
                  <a:gd name="T27" fmla="*/ 3 h 5"/>
                  <a:gd name="T28" fmla="*/ 7 w 11"/>
                  <a:gd name="T29" fmla="*/ 3 h 5"/>
                  <a:gd name="T30" fmla="*/ 7 w 11"/>
                  <a:gd name="T31" fmla="*/ 3 h 5"/>
                  <a:gd name="T32" fmla="*/ 9 w 11"/>
                  <a:gd name="T33" fmla="*/ 3 h 5"/>
                  <a:gd name="T34" fmla="*/ 9 w 11"/>
                  <a:gd name="T35" fmla="*/ 3 h 5"/>
                  <a:gd name="T36" fmla="*/ 9 w 11"/>
                  <a:gd name="T37" fmla="*/ 3 h 5"/>
                  <a:gd name="T38" fmla="*/ 9 w 11"/>
                  <a:gd name="T39" fmla="*/ 2 h 5"/>
                  <a:gd name="T40" fmla="*/ 11 w 11"/>
                  <a:gd name="T41" fmla="*/ 2 h 5"/>
                  <a:gd name="T42" fmla="*/ 9 w 11"/>
                  <a:gd name="T43" fmla="*/ 2 h 5"/>
                  <a:gd name="T44" fmla="*/ 9 w 11"/>
                  <a:gd name="T45" fmla="*/ 2 h 5"/>
                  <a:gd name="T46" fmla="*/ 5 w 11"/>
                  <a:gd name="T47" fmla="*/ 2 h 5"/>
                  <a:gd name="T48" fmla="*/ 5 w 11"/>
                  <a:gd name="T49" fmla="*/ 0 h 5"/>
                  <a:gd name="T50" fmla="*/ 4 w 11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5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Freeform 352">
                <a:extLst>
                  <a:ext uri="{FF2B5EF4-FFF2-40B4-BE49-F238E27FC236}">
                    <a16:creationId xmlns:a16="http://schemas.microsoft.com/office/drawing/2014/main" id="{9606A20F-024B-4008-8C0A-1769A540A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016" y="1984002"/>
                <a:ext cx="54454" cy="24804"/>
              </a:xfrm>
              <a:custGeom>
                <a:avLst/>
                <a:gdLst>
                  <a:gd name="T0" fmla="*/ 20 w 20"/>
                  <a:gd name="T1" fmla="*/ 6 h 11"/>
                  <a:gd name="T2" fmla="*/ 20 w 20"/>
                  <a:gd name="T3" fmla="*/ 6 h 11"/>
                  <a:gd name="T4" fmla="*/ 18 w 20"/>
                  <a:gd name="T5" fmla="*/ 6 h 11"/>
                  <a:gd name="T6" fmla="*/ 18 w 20"/>
                  <a:gd name="T7" fmla="*/ 4 h 11"/>
                  <a:gd name="T8" fmla="*/ 16 w 20"/>
                  <a:gd name="T9" fmla="*/ 4 h 11"/>
                  <a:gd name="T10" fmla="*/ 14 w 20"/>
                  <a:gd name="T11" fmla="*/ 4 h 11"/>
                  <a:gd name="T12" fmla="*/ 12 w 20"/>
                  <a:gd name="T13" fmla="*/ 4 h 11"/>
                  <a:gd name="T14" fmla="*/ 11 w 20"/>
                  <a:gd name="T15" fmla="*/ 4 h 11"/>
                  <a:gd name="T16" fmla="*/ 11 w 20"/>
                  <a:gd name="T17" fmla="*/ 2 h 11"/>
                  <a:gd name="T18" fmla="*/ 12 w 20"/>
                  <a:gd name="T19" fmla="*/ 2 h 11"/>
                  <a:gd name="T20" fmla="*/ 11 w 20"/>
                  <a:gd name="T21" fmla="*/ 0 h 11"/>
                  <a:gd name="T22" fmla="*/ 11 w 20"/>
                  <a:gd name="T23" fmla="*/ 0 h 11"/>
                  <a:gd name="T24" fmla="*/ 9 w 20"/>
                  <a:gd name="T25" fmla="*/ 0 h 11"/>
                  <a:gd name="T26" fmla="*/ 9 w 20"/>
                  <a:gd name="T27" fmla="*/ 0 h 11"/>
                  <a:gd name="T28" fmla="*/ 5 w 20"/>
                  <a:gd name="T29" fmla="*/ 2 h 11"/>
                  <a:gd name="T30" fmla="*/ 3 w 20"/>
                  <a:gd name="T31" fmla="*/ 2 h 11"/>
                  <a:gd name="T32" fmla="*/ 1 w 20"/>
                  <a:gd name="T33" fmla="*/ 4 h 11"/>
                  <a:gd name="T34" fmla="*/ 1 w 20"/>
                  <a:gd name="T35" fmla="*/ 4 h 11"/>
                  <a:gd name="T36" fmla="*/ 3 w 20"/>
                  <a:gd name="T37" fmla="*/ 4 h 11"/>
                  <a:gd name="T38" fmla="*/ 3 w 20"/>
                  <a:gd name="T39" fmla="*/ 6 h 11"/>
                  <a:gd name="T40" fmla="*/ 3 w 20"/>
                  <a:gd name="T41" fmla="*/ 6 h 11"/>
                  <a:gd name="T42" fmla="*/ 3 w 20"/>
                  <a:gd name="T43" fmla="*/ 8 h 11"/>
                  <a:gd name="T44" fmla="*/ 1 w 20"/>
                  <a:gd name="T45" fmla="*/ 8 h 11"/>
                  <a:gd name="T46" fmla="*/ 1 w 20"/>
                  <a:gd name="T47" fmla="*/ 10 h 11"/>
                  <a:gd name="T48" fmla="*/ 3 w 20"/>
                  <a:gd name="T49" fmla="*/ 10 h 11"/>
                  <a:gd name="T50" fmla="*/ 7 w 20"/>
                  <a:gd name="T51" fmla="*/ 10 h 11"/>
                  <a:gd name="T52" fmla="*/ 9 w 20"/>
                  <a:gd name="T53" fmla="*/ 8 h 11"/>
                  <a:gd name="T54" fmla="*/ 11 w 20"/>
                  <a:gd name="T55" fmla="*/ 8 h 11"/>
                  <a:gd name="T56" fmla="*/ 11 w 20"/>
                  <a:gd name="T57" fmla="*/ 8 h 11"/>
                  <a:gd name="T58" fmla="*/ 11 w 20"/>
                  <a:gd name="T59" fmla="*/ 8 h 11"/>
                  <a:gd name="T60" fmla="*/ 11 w 20"/>
                  <a:gd name="T61" fmla="*/ 10 h 11"/>
                  <a:gd name="T62" fmla="*/ 9 w 20"/>
                  <a:gd name="T63" fmla="*/ 10 h 11"/>
                  <a:gd name="T64" fmla="*/ 11 w 20"/>
                  <a:gd name="T65" fmla="*/ 10 h 11"/>
                  <a:gd name="T66" fmla="*/ 11 w 20"/>
                  <a:gd name="T67" fmla="*/ 10 h 11"/>
                  <a:gd name="T68" fmla="*/ 12 w 20"/>
                  <a:gd name="T69" fmla="*/ 10 h 11"/>
                  <a:gd name="T70" fmla="*/ 14 w 20"/>
                  <a:gd name="T71" fmla="*/ 10 h 11"/>
                  <a:gd name="T72" fmla="*/ 14 w 20"/>
                  <a:gd name="T73" fmla="*/ 10 h 11"/>
                  <a:gd name="T74" fmla="*/ 16 w 20"/>
                  <a:gd name="T75" fmla="*/ 8 h 11"/>
                  <a:gd name="T76" fmla="*/ 16 w 20"/>
                  <a:gd name="T7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11">
                    <a:moveTo>
                      <a:pt x="16" y="6"/>
                    </a:move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Freeform 353">
                <a:extLst>
                  <a:ext uri="{FF2B5EF4-FFF2-40B4-BE49-F238E27FC236}">
                    <a16:creationId xmlns:a16="http://schemas.microsoft.com/office/drawing/2014/main" id="{C4CC2444-D166-48D5-9C63-6C50C7645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091" y="1941159"/>
                <a:ext cx="29950" cy="2255"/>
              </a:xfrm>
              <a:custGeom>
                <a:avLst/>
                <a:gdLst>
                  <a:gd name="T0" fmla="*/ 2 w 11"/>
                  <a:gd name="T1" fmla="*/ 1 h 1"/>
                  <a:gd name="T2" fmla="*/ 2 w 11"/>
                  <a:gd name="T3" fmla="*/ 1 h 1"/>
                  <a:gd name="T4" fmla="*/ 2 w 11"/>
                  <a:gd name="T5" fmla="*/ 1 h 1"/>
                  <a:gd name="T6" fmla="*/ 4 w 11"/>
                  <a:gd name="T7" fmla="*/ 1 h 1"/>
                  <a:gd name="T8" fmla="*/ 4 w 11"/>
                  <a:gd name="T9" fmla="*/ 1 h 1"/>
                  <a:gd name="T10" fmla="*/ 4 w 11"/>
                  <a:gd name="T11" fmla="*/ 1 h 1"/>
                  <a:gd name="T12" fmla="*/ 6 w 11"/>
                  <a:gd name="T13" fmla="*/ 1 h 1"/>
                  <a:gd name="T14" fmla="*/ 6 w 11"/>
                  <a:gd name="T15" fmla="*/ 1 h 1"/>
                  <a:gd name="T16" fmla="*/ 7 w 11"/>
                  <a:gd name="T17" fmla="*/ 1 h 1"/>
                  <a:gd name="T18" fmla="*/ 9 w 11"/>
                  <a:gd name="T19" fmla="*/ 1 h 1"/>
                  <a:gd name="T20" fmla="*/ 11 w 11"/>
                  <a:gd name="T21" fmla="*/ 1 h 1"/>
                  <a:gd name="T22" fmla="*/ 9 w 11"/>
                  <a:gd name="T23" fmla="*/ 1 h 1"/>
                  <a:gd name="T24" fmla="*/ 7 w 11"/>
                  <a:gd name="T25" fmla="*/ 0 h 1"/>
                  <a:gd name="T26" fmla="*/ 7 w 11"/>
                  <a:gd name="T27" fmla="*/ 1 h 1"/>
                  <a:gd name="T28" fmla="*/ 6 w 11"/>
                  <a:gd name="T29" fmla="*/ 1 h 1"/>
                  <a:gd name="T30" fmla="*/ 4 w 11"/>
                  <a:gd name="T31" fmla="*/ 1 h 1"/>
                  <a:gd name="T32" fmla="*/ 2 w 11"/>
                  <a:gd name="T33" fmla="*/ 1 h 1"/>
                  <a:gd name="T34" fmla="*/ 0 w 11"/>
                  <a:gd name="T35" fmla="*/ 1 h 1"/>
                  <a:gd name="T36" fmla="*/ 0 w 11"/>
                  <a:gd name="T37" fmla="*/ 1 h 1"/>
                  <a:gd name="T38" fmla="*/ 2 w 11"/>
                  <a:gd name="T3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Freeform 354">
                <a:extLst>
                  <a:ext uri="{FF2B5EF4-FFF2-40B4-BE49-F238E27FC236}">
                    <a16:creationId xmlns:a16="http://schemas.microsoft.com/office/drawing/2014/main" id="{205CC34F-86AC-40EB-8030-D42BACE4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083" y="1972727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0 w 2"/>
                  <a:gd name="T19" fmla="*/ 2 h 2"/>
                  <a:gd name="T20" fmla="*/ 0 w 2"/>
                  <a:gd name="T21" fmla="*/ 0 h 2"/>
                  <a:gd name="T22" fmla="*/ 0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Freeform 355">
                <a:extLst>
                  <a:ext uri="{FF2B5EF4-FFF2-40B4-BE49-F238E27FC236}">
                    <a16:creationId xmlns:a16="http://schemas.microsoft.com/office/drawing/2014/main" id="{8ED2A529-DF09-4558-8F6E-CCB8FB17F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478" y="1968218"/>
                <a:ext cx="5445" cy="451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Rectangle 356">
                <a:extLst>
                  <a:ext uri="{FF2B5EF4-FFF2-40B4-BE49-F238E27FC236}">
                    <a16:creationId xmlns:a16="http://schemas.microsoft.com/office/drawing/2014/main" id="{C6C76E2E-B032-4649-BEF7-8C6D45B97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4696" y="1972727"/>
                <a:ext cx="5445" cy="22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357">
                <a:extLst>
                  <a:ext uri="{FF2B5EF4-FFF2-40B4-BE49-F238E27FC236}">
                    <a16:creationId xmlns:a16="http://schemas.microsoft.com/office/drawing/2014/main" id="{5F77CE83-1FBB-425F-BAE7-BED2DE24C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142" y="1968218"/>
                <a:ext cx="16336" cy="4510"/>
              </a:xfrm>
              <a:custGeom>
                <a:avLst/>
                <a:gdLst>
                  <a:gd name="T0" fmla="*/ 2 w 6"/>
                  <a:gd name="T1" fmla="*/ 2 h 2"/>
                  <a:gd name="T2" fmla="*/ 2 w 6"/>
                  <a:gd name="T3" fmla="*/ 2 h 2"/>
                  <a:gd name="T4" fmla="*/ 4 w 6"/>
                  <a:gd name="T5" fmla="*/ 2 h 2"/>
                  <a:gd name="T6" fmla="*/ 6 w 6"/>
                  <a:gd name="T7" fmla="*/ 2 h 2"/>
                  <a:gd name="T8" fmla="*/ 6 w 6"/>
                  <a:gd name="T9" fmla="*/ 2 h 2"/>
                  <a:gd name="T10" fmla="*/ 6 w 6"/>
                  <a:gd name="T11" fmla="*/ 2 h 2"/>
                  <a:gd name="T12" fmla="*/ 6 w 6"/>
                  <a:gd name="T13" fmla="*/ 2 h 2"/>
                  <a:gd name="T14" fmla="*/ 4 w 6"/>
                  <a:gd name="T15" fmla="*/ 2 h 2"/>
                  <a:gd name="T16" fmla="*/ 6 w 6"/>
                  <a:gd name="T17" fmla="*/ 0 h 2"/>
                  <a:gd name="T18" fmla="*/ 2 w 6"/>
                  <a:gd name="T19" fmla="*/ 0 h 2"/>
                  <a:gd name="T20" fmla="*/ 2 w 6"/>
                  <a:gd name="T21" fmla="*/ 0 h 2"/>
                  <a:gd name="T22" fmla="*/ 2 w 6"/>
                  <a:gd name="T23" fmla="*/ 2 h 2"/>
                  <a:gd name="T24" fmla="*/ 0 w 6"/>
                  <a:gd name="T25" fmla="*/ 2 h 2"/>
                  <a:gd name="T26" fmla="*/ 0 w 6"/>
                  <a:gd name="T27" fmla="*/ 2 h 2"/>
                  <a:gd name="T28" fmla="*/ 0 w 6"/>
                  <a:gd name="T29" fmla="*/ 2 h 2"/>
                  <a:gd name="T30" fmla="*/ 2 w 6"/>
                  <a:gd name="T31" fmla="*/ 2 h 2"/>
                  <a:gd name="T32" fmla="*/ 2 w 6"/>
                  <a:gd name="T3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358">
                <a:extLst>
                  <a:ext uri="{FF2B5EF4-FFF2-40B4-BE49-F238E27FC236}">
                    <a16:creationId xmlns:a16="http://schemas.microsoft.com/office/drawing/2014/main" id="{29F25FA7-6D70-470A-93C3-AB15FBEC5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7570" y="2067433"/>
                <a:ext cx="5445" cy="225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0 w 2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359">
                <a:extLst>
                  <a:ext uri="{FF2B5EF4-FFF2-40B4-BE49-F238E27FC236}">
                    <a16:creationId xmlns:a16="http://schemas.microsoft.com/office/drawing/2014/main" id="{8194F393-43F0-45CE-A36D-6E185DD65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1936649"/>
                <a:ext cx="117076" cy="31569"/>
              </a:xfrm>
              <a:custGeom>
                <a:avLst/>
                <a:gdLst>
                  <a:gd name="T0" fmla="*/ 1 w 43"/>
                  <a:gd name="T1" fmla="*/ 5 h 14"/>
                  <a:gd name="T2" fmla="*/ 5 w 43"/>
                  <a:gd name="T3" fmla="*/ 5 h 14"/>
                  <a:gd name="T4" fmla="*/ 3 w 43"/>
                  <a:gd name="T5" fmla="*/ 7 h 14"/>
                  <a:gd name="T6" fmla="*/ 3 w 43"/>
                  <a:gd name="T7" fmla="*/ 7 h 14"/>
                  <a:gd name="T8" fmla="*/ 5 w 43"/>
                  <a:gd name="T9" fmla="*/ 7 h 14"/>
                  <a:gd name="T10" fmla="*/ 5 w 43"/>
                  <a:gd name="T11" fmla="*/ 9 h 14"/>
                  <a:gd name="T12" fmla="*/ 9 w 43"/>
                  <a:gd name="T13" fmla="*/ 9 h 14"/>
                  <a:gd name="T14" fmla="*/ 12 w 43"/>
                  <a:gd name="T15" fmla="*/ 7 h 14"/>
                  <a:gd name="T16" fmla="*/ 19 w 43"/>
                  <a:gd name="T17" fmla="*/ 7 h 14"/>
                  <a:gd name="T18" fmla="*/ 19 w 43"/>
                  <a:gd name="T19" fmla="*/ 9 h 14"/>
                  <a:gd name="T20" fmla="*/ 14 w 43"/>
                  <a:gd name="T21" fmla="*/ 9 h 14"/>
                  <a:gd name="T22" fmla="*/ 16 w 43"/>
                  <a:gd name="T23" fmla="*/ 9 h 14"/>
                  <a:gd name="T24" fmla="*/ 12 w 43"/>
                  <a:gd name="T25" fmla="*/ 9 h 14"/>
                  <a:gd name="T26" fmla="*/ 10 w 43"/>
                  <a:gd name="T27" fmla="*/ 9 h 14"/>
                  <a:gd name="T28" fmla="*/ 14 w 43"/>
                  <a:gd name="T29" fmla="*/ 11 h 14"/>
                  <a:gd name="T30" fmla="*/ 18 w 43"/>
                  <a:gd name="T31" fmla="*/ 11 h 14"/>
                  <a:gd name="T32" fmla="*/ 19 w 43"/>
                  <a:gd name="T33" fmla="*/ 12 h 14"/>
                  <a:gd name="T34" fmla="*/ 23 w 43"/>
                  <a:gd name="T35" fmla="*/ 11 h 14"/>
                  <a:gd name="T36" fmla="*/ 25 w 43"/>
                  <a:gd name="T37" fmla="*/ 12 h 14"/>
                  <a:gd name="T38" fmla="*/ 27 w 43"/>
                  <a:gd name="T39" fmla="*/ 14 h 14"/>
                  <a:gd name="T40" fmla="*/ 32 w 43"/>
                  <a:gd name="T41" fmla="*/ 12 h 14"/>
                  <a:gd name="T42" fmla="*/ 34 w 43"/>
                  <a:gd name="T43" fmla="*/ 12 h 14"/>
                  <a:gd name="T44" fmla="*/ 38 w 43"/>
                  <a:gd name="T45" fmla="*/ 11 h 14"/>
                  <a:gd name="T46" fmla="*/ 38 w 43"/>
                  <a:gd name="T47" fmla="*/ 9 h 14"/>
                  <a:gd name="T48" fmla="*/ 39 w 43"/>
                  <a:gd name="T49" fmla="*/ 9 h 14"/>
                  <a:gd name="T50" fmla="*/ 41 w 43"/>
                  <a:gd name="T51" fmla="*/ 7 h 14"/>
                  <a:gd name="T52" fmla="*/ 43 w 43"/>
                  <a:gd name="T53" fmla="*/ 5 h 14"/>
                  <a:gd name="T54" fmla="*/ 41 w 43"/>
                  <a:gd name="T55" fmla="*/ 3 h 14"/>
                  <a:gd name="T56" fmla="*/ 36 w 43"/>
                  <a:gd name="T57" fmla="*/ 3 h 14"/>
                  <a:gd name="T58" fmla="*/ 34 w 43"/>
                  <a:gd name="T59" fmla="*/ 3 h 14"/>
                  <a:gd name="T60" fmla="*/ 34 w 43"/>
                  <a:gd name="T61" fmla="*/ 3 h 14"/>
                  <a:gd name="T62" fmla="*/ 32 w 43"/>
                  <a:gd name="T63" fmla="*/ 2 h 14"/>
                  <a:gd name="T64" fmla="*/ 32 w 43"/>
                  <a:gd name="T65" fmla="*/ 3 h 14"/>
                  <a:gd name="T66" fmla="*/ 30 w 43"/>
                  <a:gd name="T67" fmla="*/ 3 h 14"/>
                  <a:gd name="T68" fmla="*/ 29 w 43"/>
                  <a:gd name="T69" fmla="*/ 3 h 14"/>
                  <a:gd name="T70" fmla="*/ 27 w 43"/>
                  <a:gd name="T71" fmla="*/ 3 h 14"/>
                  <a:gd name="T72" fmla="*/ 27 w 43"/>
                  <a:gd name="T73" fmla="*/ 3 h 14"/>
                  <a:gd name="T74" fmla="*/ 25 w 43"/>
                  <a:gd name="T75" fmla="*/ 3 h 14"/>
                  <a:gd name="T76" fmla="*/ 23 w 43"/>
                  <a:gd name="T77" fmla="*/ 3 h 14"/>
                  <a:gd name="T78" fmla="*/ 23 w 43"/>
                  <a:gd name="T79" fmla="*/ 2 h 14"/>
                  <a:gd name="T80" fmla="*/ 23 w 43"/>
                  <a:gd name="T81" fmla="*/ 2 h 14"/>
                  <a:gd name="T82" fmla="*/ 21 w 43"/>
                  <a:gd name="T83" fmla="*/ 2 h 14"/>
                  <a:gd name="T84" fmla="*/ 19 w 43"/>
                  <a:gd name="T85" fmla="*/ 2 h 14"/>
                  <a:gd name="T86" fmla="*/ 21 w 43"/>
                  <a:gd name="T87" fmla="*/ 3 h 14"/>
                  <a:gd name="T88" fmla="*/ 21 w 43"/>
                  <a:gd name="T89" fmla="*/ 5 h 14"/>
                  <a:gd name="T90" fmla="*/ 18 w 43"/>
                  <a:gd name="T91" fmla="*/ 3 h 14"/>
                  <a:gd name="T92" fmla="*/ 18 w 43"/>
                  <a:gd name="T93" fmla="*/ 3 h 14"/>
                  <a:gd name="T94" fmla="*/ 16 w 43"/>
                  <a:gd name="T95" fmla="*/ 3 h 14"/>
                  <a:gd name="T96" fmla="*/ 12 w 43"/>
                  <a:gd name="T97" fmla="*/ 3 h 14"/>
                  <a:gd name="T98" fmla="*/ 10 w 43"/>
                  <a:gd name="T99" fmla="*/ 2 h 14"/>
                  <a:gd name="T100" fmla="*/ 9 w 43"/>
                  <a:gd name="T101" fmla="*/ 2 h 14"/>
                  <a:gd name="T102" fmla="*/ 7 w 43"/>
                  <a:gd name="T103" fmla="*/ 2 h 14"/>
                  <a:gd name="T104" fmla="*/ 9 w 43"/>
                  <a:gd name="T105" fmla="*/ 2 h 14"/>
                  <a:gd name="T106" fmla="*/ 9 w 43"/>
                  <a:gd name="T107" fmla="*/ 3 h 14"/>
                  <a:gd name="T108" fmla="*/ 9 w 43"/>
                  <a:gd name="T109" fmla="*/ 3 h 14"/>
                  <a:gd name="T110" fmla="*/ 5 w 43"/>
                  <a:gd name="T111" fmla="*/ 3 h 14"/>
                  <a:gd name="T112" fmla="*/ 7 w 43"/>
                  <a:gd name="T113" fmla="*/ 3 h 14"/>
                  <a:gd name="T114" fmla="*/ 7 w 43"/>
                  <a:gd name="T115" fmla="*/ 5 h 14"/>
                  <a:gd name="T116" fmla="*/ 5 w 43"/>
                  <a:gd name="T117" fmla="*/ 3 h 14"/>
                  <a:gd name="T118" fmla="*/ 3 w 43"/>
                  <a:gd name="T119" fmla="*/ 3 h 14"/>
                  <a:gd name="T120" fmla="*/ 0 w 43"/>
                  <a:gd name="T12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14">
                    <a:moveTo>
                      <a:pt x="1" y="3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Freeform 360">
                <a:extLst>
                  <a:ext uri="{FF2B5EF4-FFF2-40B4-BE49-F238E27FC236}">
                    <a16:creationId xmlns:a16="http://schemas.microsoft.com/office/drawing/2014/main" id="{3147D2B5-FCC5-4659-9669-9C1F7DCD9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923" y="2410177"/>
                <a:ext cx="24504" cy="15784"/>
              </a:xfrm>
              <a:custGeom>
                <a:avLst/>
                <a:gdLst>
                  <a:gd name="T0" fmla="*/ 1 w 9"/>
                  <a:gd name="T1" fmla="*/ 3 h 7"/>
                  <a:gd name="T2" fmla="*/ 1 w 9"/>
                  <a:gd name="T3" fmla="*/ 3 h 7"/>
                  <a:gd name="T4" fmla="*/ 3 w 9"/>
                  <a:gd name="T5" fmla="*/ 5 h 7"/>
                  <a:gd name="T6" fmla="*/ 3 w 9"/>
                  <a:gd name="T7" fmla="*/ 5 h 7"/>
                  <a:gd name="T8" fmla="*/ 1 w 9"/>
                  <a:gd name="T9" fmla="*/ 5 h 7"/>
                  <a:gd name="T10" fmla="*/ 1 w 9"/>
                  <a:gd name="T11" fmla="*/ 7 h 7"/>
                  <a:gd name="T12" fmla="*/ 3 w 9"/>
                  <a:gd name="T13" fmla="*/ 5 h 7"/>
                  <a:gd name="T14" fmla="*/ 3 w 9"/>
                  <a:gd name="T15" fmla="*/ 5 h 7"/>
                  <a:gd name="T16" fmla="*/ 3 w 9"/>
                  <a:gd name="T17" fmla="*/ 3 h 7"/>
                  <a:gd name="T18" fmla="*/ 5 w 9"/>
                  <a:gd name="T19" fmla="*/ 3 h 7"/>
                  <a:gd name="T20" fmla="*/ 5 w 9"/>
                  <a:gd name="T21" fmla="*/ 3 h 7"/>
                  <a:gd name="T22" fmla="*/ 7 w 9"/>
                  <a:gd name="T23" fmla="*/ 3 h 7"/>
                  <a:gd name="T24" fmla="*/ 7 w 9"/>
                  <a:gd name="T25" fmla="*/ 3 h 7"/>
                  <a:gd name="T26" fmla="*/ 7 w 9"/>
                  <a:gd name="T27" fmla="*/ 1 h 7"/>
                  <a:gd name="T28" fmla="*/ 9 w 9"/>
                  <a:gd name="T29" fmla="*/ 1 h 7"/>
                  <a:gd name="T30" fmla="*/ 9 w 9"/>
                  <a:gd name="T31" fmla="*/ 1 h 7"/>
                  <a:gd name="T32" fmla="*/ 9 w 9"/>
                  <a:gd name="T33" fmla="*/ 1 h 7"/>
                  <a:gd name="T34" fmla="*/ 7 w 9"/>
                  <a:gd name="T35" fmla="*/ 1 h 7"/>
                  <a:gd name="T36" fmla="*/ 7 w 9"/>
                  <a:gd name="T37" fmla="*/ 1 h 7"/>
                  <a:gd name="T38" fmla="*/ 7 w 9"/>
                  <a:gd name="T39" fmla="*/ 0 h 7"/>
                  <a:gd name="T40" fmla="*/ 7 w 9"/>
                  <a:gd name="T41" fmla="*/ 0 h 7"/>
                  <a:gd name="T42" fmla="*/ 5 w 9"/>
                  <a:gd name="T43" fmla="*/ 0 h 7"/>
                  <a:gd name="T44" fmla="*/ 3 w 9"/>
                  <a:gd name="T45" fmla="*/ 0 h 7"/>
                  <a:gd name="T46" fmla="*/ 3 w 9"/>
                  <a:gd name="T47" fmla="*/ 1 h 7"/>
                  <a:gd name="T48" fmla="*/ 3 w 9"/>
                  <a:gd name="T49" fmla="*/ 1 h 7"/>
                  <a:gd name="T50" fmla="*/ 1 w 9"/>
                  <a:gd name="T51" fmla="*/ 1 h 7"/>
                  <a:gd name="T52" fmla="*/ 0 w 9"/>
                  <a:gd name="T53" fmla="*/ 1 h 7"/>
                  <a:gd name="T54" fmla="*/ 1 w 9"/>
                  <a:gd name="T5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Freeform 361">
                <a:extLst>
                  <a:ext uri="{FF2B5EF4-FFF2-40B4-BE49-F238E27FC236}">
                    <a16:creationId xmlns:a16="http://schemas.microsoft.com/office/drawing/2014/main" id="{FAD09792-961D-43E4-BE3A-7DCC601C8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646" y="2401157"/>
                <a:ext cx="16336" cy="9020"/>
              </a:xfrm>
              <a:custGeom>
                <a:avLst/>
                <a:gdLst>
                  <a:gd name="T0" fmla="*/ 0 w 6"/>
                  <a:gd name="T1" fmla="*/ 2 h 4"/>
                  <a:gd name="T2" fmla="*/ 2 w 6"/>
                  <a:gd name="T3" fmla="*/ 2 h 4"/>
                  <a:gd name="T4" fmla="*/ 2 w 6"/>
                  <a:gd name="T5" fmla="*/ 2 h 4"/>
                  <a:gd name="T6" fmla="*/ 2 w 6"/>
                  <a:gd name="T7" fmla="*/ 4 h 4"/>
                  <a:gd name="T8" fmla="*/ 2 w 6"/>
                  <a:gd name="T9" fmla="*/ 4 h 4"/>
                  <a:gd name="T10" fmla="*/ 4 w 6"/>
                  <a:gd name="T11" fmla="*/ 2 h 4"/>
                  <a:gd name="T12" fmla="*/ 6 w 6"/>
                  <a:gd name="T13" fmla="*/ 2 h 4"/>
                  <a:gd name="T14" fmla="*/ 6 w 6"/>
                  <a:gd name="T15" fmla="*/ 0 h 4"/>
                  <a:gd name="T16" fmla="*/ 6 w 6"/>
                  <a:gd name="T17" fmla="*/ 0 h 4"/>
                  <a:gd name="T18" fmla="*/ 4 w 6"/>
                  <a:gd name="T19" fmla="*/ 0 h 4"/>
                  <a:gd name="T20" fmla="*/ 4 w 6"/>
                  <a:gd name="T21" fmla="*/ 0 h 4"/>
                  <a:gd name="T22" fmla="*/ 2 w 6"/>
                  <a:gd name="T23" fmla="*/ 0 h 4"/>
                  <a:gd name="T24" fmla="*/ 2 w 6"/>
                  <a:gd name="T25" fmla="*/ 0 h 4"/>
                  <a:gd name="T26" fmla="*/ 2 w 6"/>
                  <a:gd name="T27" fmla="*/ 0 h 4"/>
                  <a:gd name="T28" fmla="*/ 0 w 6"/>
                  <a:gd name="T29" fmla="*/ 2 h 4"/>
                  <a:gd name="T30" fmla="*/ 0 w 6"/>
                  <a:gd name="T31" fmla="*/ 2 h 4"/>
                  <a:gd name="T32" fmla="*/ 0 w 6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Freeform 362">
                <a:extLst>
                  <a:ext uri="{FF2B5EF4-FFF2-40B4-BE49-F238E27FC236}">
                    <a16:creationId xmlns:a16="http://schemas.microsoft.com/office/drawing/2014/main" id="{B14FC24E-5593-49F4-BAE8-C47B31AB2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3116" y="2491353"/>
                <a:ext cx="10891" cy="6765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0 h 3"/>
                  <a:gd name="T4" fmla="*/ 0 w 4"/>
                  <a:gd name="T5" fmla="*/ 2 h 3"/>
                  <a:gd name="T6" fmla="*/ 2 w 4"/>
                  <a:gd name="T7" fmla="*/ 2 h 3"/>
                  <a:gd name="T8" fmla="*/ 2 w 4"/>
                  <a:gd name="T9" fmla="*/ 2 h 3"/>
                  <a:gd name="T10" fmla="*/ 2 w 4"/>
                  <a:gd name="T11" fmla="*/ 2 h 3"/>
                  <a:gd name="T12" fmla="*/ 2 w 4"/>
                  <a:gd name="T13" fmla="*/ 3 h 3"/>
                  <a:gd name="T14" fmla="*/ 2 w 4"/>
                  <a:gd name="T15" fmla="*/ 3 h 3"/>
                  <a:gd name="T16" fmla="*/ 2 w 4"/>
                  <a:gd name="T17" fmla="*/ 3 h 3"/>
                  <a:gd name="T18" fmla="*/ 2 w 4"/>
                  <a:gd name="T19" fmla="*/ 2 h 3"/>
                  <a:gd name="T20" fmla="*/ 4 w 4"/>
                  <a:gd name="T21" fmla="*/ 2 h 3"/>
                  <a:gd name="T22" fmla="*/ 4 w 4"/>
                  <a:gd name="T23" fmla="*/ 2 h 3"/>
                  <a:gd name="T24" fmla="*/ 2 w 4"/>
                  <a:gd name="T25" fmla="*/ 2 h 3"/>
                  <a:gd name="T26" fmla="*/ 2 w 4"/>
                  <a:gd name="T27" fmla="*/ 0 h 3"/>
                  <a:gd name="T28" fmla="*/ 2 w 4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363">
                <a:extLst>
                  <a:ext uri="{FF2B5EF4-FFF2-40B4-BE49-F238E27FC236}">
                    <a16:creationId xmlns:a16="http://schemas.microsoft.com/office/drawing/2014/main" id="{D407099E-94FE-4FB0-9C2B-0858354C0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226" y="2491353"/>
                <a:ext cx="16336" cy="6765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3 h 3"/>
                  <a:gd name="T4" fmla="*/ 4 w 6"/>
                  <a:gd name="T5" fmla="*/ 3 h 3"/>
                  <a:gd name="T6" fmla="*/ 4 w 6"/>
                  <a:gd name="T7" fmla="*/ 3 h 3"/>
                  <a:gd name="T8" fmla="*/ 4 w 6"/>
                  <a:gd name="T9" fmla="*/ 3 h 3"/>
                  <a:gd name="T10" fmla="*/ 6 w 6"/>
                  <a:gd name="T11" fmla="*/ 3 h 3"/>
                  <a:gd name="T12" fmla="*/ 4 w 6"/>
                  <a:gd name="T13" fmla="*/ 2 h 3"/>
                  <a:gd name="T14" fmla="*/ 4 w 6"/>
                  <a:gd name="T15" fmla="*/ 2 h 3"/>
                  <a:gd name="T16" fmla="*/ 4 w 6"/>
                  <a:gd name="T17" fmla="*/ 2 h 3"/>
                  <a:gd name="T18" fmla="*/ 4 w 6"/>
                  <a:gd name="T19" fmla="*/ 2 h 3"/>
                  <a:gd name="T20" fmla="*/ 4 w 6"/>
                  <a:gd name="T21" fmla="*/ 2 h 3"/>
                  <a:gd name="T22" fmla="*/ 2 w 6"/>
                  <a:gd name="T23" fmla="*/ 2 h 3"/>
                  <a:gd name="T24" fmla="*/ 2 w 6"/>
                  <a:gd name="T25" fmla="*/ 2 h 3"/>
                  <a:gd name="T26" fmla="*/ 2 w 6"/>
                  <a:gd name="T27" fmla="*/ 2 h 3"/>
                  <a:gd name="T28" fmla="*/ 2 w 6"/>
                  <a:gd name="T29" fmla="*/ 0 h 3"/>
                  <a:gd name="T30" fmla="*/ 0 w 6"/>
                  <a:gd name="T31" fmla="*/ 0 h 3"/>
                  <a:gd name="T32" fmla="*/ 0 w 6"/>
                  <a:gd name="T33" fmla="*/ 2 h 3"/>
                  <a:gd name="T34" fmla="*/ 0 w 6"/>
                  <a:gd name="T35" fmla="*/ 2 h 3"/>
                  <a:gd name="T36" fmla="*/ 0 w 6"/>
                  <a:gd name="T37" fmla="*/ 2 h 3"/>
                  <a:gd name="T38" fmla="*/ 0 w 6"/>
                  <a:gd name="T39" fmla="*/ 2 h 3"/>
                  <a:gd name="T40" fmla="*/ 0 w 6"/>
                  <a:gd name="T41" fmla="*/ 2 h 3"/>
                  <a:gd name="T42" fmla="*/ 0 w 6"/>
                  <a:gd name="T43" fmla="*/ 2 h 3"/>
                  <a:gd name="T44" fmla="*/ 2 w 6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364">
                <a:extLst>
                  <a:ext uri="{FF2B5EF4-FFF2-40B4-BE49-F238E27FC236}">
                    <a16:creationId xmlns:a16="http://schemas.microsoft.com/office/drawing/2014/main" id="{B380AF4A-D44F-4D43-8CD7-81A433745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7721" y="2477824"/>
                <a:ext cx="21782" cy="13529"/>
              </a:xfrm>
              <a:custGeom>
                <a:avLst/>
                <a:gdLst>
                  <a:gd name="T0" fmla="*/ 6 w 8"/>
                  <a:gd name="T1" fmla="*/ 2 h 6"/>
                  <a:gd name="T2" fmla="*/ 6 w 8"/>
                  <a:gd name="T3" fmla="*/ 2 h 6"/>
                  <a:gd name="T4" fmla="*/ 6 w 8"/>
                  <a:gd name="T5" fmla="*/ 0 h 6"/>
                  <a:gd name="T6" fmla="*/ 6 w 8"/>
                  <a:gd name="T7" fmla="*/ 0 h 6"/>
                  <a:gd name="T8" fmla="*/ 4 w 8"/>
                  <a:gd name="T9" fmla="*/ 0 h 6"/>
                  <a:gd name="T10" fmla="*/ 4 w 8"/>
                  <a:gd name="T11" fmla="*/ 0 h 6"/>
                  <a:gd name="T12" fmla="*/ 2 w 8"/>
                  <a:gd name="T13" fmla="*/ 0 h 6"/>
                  <a:gd name="T14" fmla="*/ 2 w 8"/>
                  <a:gd name="T15" fmla="*/ 0 h 6"/>
                  <a:gd name="T16" fmla="*/ 0 w 8"/>
                  <a:gd name="T17" fmla="*/ 2 h 6"/>
                  <a:gd name="T18" fmla="*/ 0 w 8"/>
                  <a:gd name="T19" fmla="*/ 0 h 6"/>
                  <a:gd name="T20" fmla="*/ 0 w 8"/>
                  <a:gd name="T21" fmla="*/ 0 h 6"/>
                  <a:gd name="T22" fmla="*/ 0 w 8"/>
                  <a:gd name="T23" fmla="*/ 2 h 6"/>
                  <a:gd name="T24" fmla="*/ 0 w 8"/>
                  <a:gd name="T25" fmla="*/ 2 h 6"/>
                  <a:gd name="T26" fmla="*/ 0 w 8"/>
                  <a:gd name="T27" fmla="*/ 2 h 6"/>
                  <a:gd name="T28" fmla="*/ 0 w 8"/>
                  <a:gd name="T29" fmla="*/ 4 h 6"/>
                  <a:gd name="T30" fmla="*/ 0 w 8"/>
                  <a:gd name="T31" fmla="*/ 4 h 6"/>
                  <a:gd name="T32" fmla="*/ 2 w 8"/>
                  <a:gd name="T33" fmla="*/ 4 h 6"/>
                  <a:gd name="T34" fmla="*/ 2 w 8"/>
                  <a:gd name="T35" fmla="*/ 6 h 6"/>
                  <a:gd name="T36" fmla="*/ 4 w 8"/>
                  <a:gd name="T37" fmla="*/ 6 h 6"/>
                  <a:gd name="T38" fmla="*/ 4 w 8"/>
                  <a:gd name="T39" fmla="*/ 6 h 6"/>
                  <a:gd name="T40" fmla="*/ 6 w 8"/>
                  <a:gd name="T41" fmla="*/ 6 h 6"/>
                  <a:gd name="T42" fmla="*/ 6 w 8"/>
                  <a:gd name="T43" fmla="*/ 6 h 6"/>
                  <a:gd name="T44" fmla="*/ 8 w 8"/>
                  <a:gd name="T45" fmla="*/ 6 h 6"/>
                  <a:gd name="T46" fmla="*/ 8 w 8"/>
                  <a:gd name="T47" fmla="*/ 4 h 6"/>
                  <a:gd name="T48" fmla="*/ 8 w 8"/>
                  <a:gd name="T49" fmla="*/ 4 h 6"/>
                  <a:gd name="T50" fmla="*/ 8 w 8"/>
                  <a:gd name="T51" fmla="*/ 4 h 6"/>
                  <a:gd name="T52" fmla="*/ 8 w 8"/>
                  <a:gd name="T53" fmla="*/ 2 h 6"/>
                  <a:gd name="T54" fmla="*/ 6 w 8"/>
                  <a:gd name="T5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365">
                <a:extLst>
                  <a:ext uri="{FF2B5EF4-FFF2-40B4-BE49-F238E27FC236}">
                    <a16:creationId xmlns:a16="http://schemas.microsoft.com/office/drawing/2014/main" id="{1086DBC5-E8D7-4953-832C-2217E84C4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4058" y="2486844"/>
                <a:ext cx="8168" cy="11274"/>
              </a:xfrm>
              <a:custGeom>
                <a:avLst/>
                <a:gdLst>
                  <a:gd name="T0" fmla="*/ 2 w 3"/>
                  <a:gd name="T1" fmla="*/ 4 h 5"/>
                  <a:gd name="T2" fmla="*/ 2 w 3"/>
                  <a:gd name="T3" fmla="*/ 4 h 5"/>
                  <a:gd name="T4" fmla="*/ 2 w 3"/>
                  <a:gd name="T5" fmla="*/ 4 h 5"/>
                  <a:gd name="T6" fmla="*/ 2 w 3"/>
                  <a:gd name="T7" fmla="*/ 4 h 5"/>
                  <a:gd name="T8" fmla="*/ 3 w 3"/>
                  <a:gd name="T9" fmla="*/ 2 h 5"/>
                  <a:gd name="T10" fmla="*/ 2 w 3"/>
                  <a:gd name="T11" fmla="*/ 0 h 5"/>
                  <a:gd name="T12" fmla="*/ 2 w 3"/>
                  <a:gd name="T13" fmla="*/ 0 h 5"/>
                  <a:gd name="T14" fmla="*/ 2 w 3"/>
                  <a:gd name="T15" fmla="*/ 2 h 5"/>
                  <a:gd name="T16" fmla="*/ 2 w 3"/>
                  <a:gd name="T17" fmla="*/ 2 h 5"/>
                  <a:gd name="T18" fmla="*/ 2 w 3"/>
                  <a:gd name="T19" fmla="*/ 4 h 5"/>
                  <a:gd name="T20" fmla="*/ 0 w 3"/>
                  <a:gd name="T21" fmla="*/ 4 h 5"/>
                  <a:gd name="T22" fmla="*/ 2 w 3"/>
                  <a:gd name="T23" fmla="*/ 4 h 5"/>
                  <a:gd name="T24" fmla="*/ 2 w 3"/>
                  <a:gd name="T25" fmla="*/ 5 h 5"/>
                  <a:gd name="T26" fmla="*/ 2 w 3"/>
                  <a:gd name="T2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366">
                <a:extLst>
                  <a:ext uri="{FF2B5EF4-FFF2-40B4-BE49-F238E27FC236}">
                    <a16:creationId xmlns:a16="http://schemas.microsoft.com/office/drawing/2014/main" id="{19B6138D-3CFB-4F93-8F43-97F85A552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9503" y="2466549"/>
                <a:ext cx="27227" cy="24804"/>
              </a:xfrm>
              <a:custGeom>
                <a:avLst/>
                <a:gdLst>
                  <a:gd name="T0" fmla="*/ 10 w 10"/>
                  <a:gd name="T1" fmla="*/ 0 h 11"/>
                  <a:gd name="T2" fmla="*/ 9 w 10"/>
                  <a:gd name="T3" fmla="*/ 0 h 11"/>
                  <a:gd name="T4" fmla="*/ 7 w 10"/>
                  <a:gd name="T5" fmla="*/ 2 h 11"/>
                  <a:gd name="T6" fmla="*/ 7 w 10"/>
                  <a:gd name="T7" fmla="*/ 2 h 11"/>
                  <a:gd name="T8" fmla="*/ 7 w 10"/>
                  <a:gd name="T9" fmla="*/ 4 h 11"/>
                  <a:gd name="T10" fmla="*/ 7 w 10"/>
                  <a:gd name="T11" fmla="*/ 4 h 11"/>
                  <a:gd name="T12" fmla="*/ 5 w 10"/>
                  <a:gd name="T13" fmla="*/ 4 h 11"/>
                  <a:gd name="T14" fmla="*/ 5 w 10"/>
                  <a:gd name="T15" fmla="*/ 4 h 11"/>
                  <a:gd name="T16" fmla="*/ 5 w 10"/>
                  <a:gd name="T17" fmla="*/ 4 h 11"/>
                  <a:gd name="T18" fmla="*/ 5 w 10"/>
                  <a:gd name="T19" fmla="*/ 2 h 11"/>
                  <a:gd name="T20" fmla="*/ 3 w 10"/>
                  <a:gd name="T21" fmla="*/ 2 h 11"/>
                  <a:gd name="T22" fmla="*/ 3 w 10"/>
                  <a:gd name="T23" fmla="*/ 2 h 11"/>
                  <a:gd name="T24" fmla="*/ 3 w 10"/>
                  <a:gd name="T25" fmla="*/ 4 h 11"/>
                  <a:gd name="T26" fmla="*/ 1 w 10"/>
                  <a:gd name="T27" fmla="*/ 4 h 11"/>
                  <a:gd name="T28" fmla="*/ 0 w 10"/>
                  <a:gd name="T29" fmla="*/ 4 h 11"/>
                  <a:gd name="T30" fmla="*/ 0 w 10"/>
                  <a:gd name="T31" fmla="*/ 4 h 11"/>
                  <a:gd name="T32" fmla="*/ 0 w 10"/>
                  <a:gd name="T33" fmla="*/ 5 h 11"/>
                  <a:gd name="T34" fmla="*/ 1 w 10"/>
                  <a:gd name="T35" fmla="*/ 5 h 11"/>
                  <a:gd name="T36" fmla="*/ 1 w 10"/>
                  <a:gd name="T37" fmla="*/ 7 h 11"/>
                  <a:gd name="T38" fmla="*/ 1 w 10"/>
                  <a:gd name="T39" fmla="*/ 9 h 11"/>
                  <a:gd name="T40" fmla="*/ 5 w 10"/>
                  <a:gd name="T41" fmla="*/ 9 h 11"/>
                  <a:gd name="T42" fmla="*/ 5 w 10"/>
                  <a:gd name="T43" fmla="*/ 9 h 11"/>
                  <a:gd name="T44" fmla="*/ 7 w 10"/>
                  <a:gd name="T45" fmla="*/ 11 h 11"/>
                  <a:gd name="T46" fmla="*/ 9 w 10"/>
                  <a:gd name="T47" fmla="*/ 11 h 11"/>
                  <a:gd name="T48" fmla="*/ 9 w 10"/>
                  <a:gd name="T49" fmla="*/ 9 h 11"/>
                  <a:gd name="T50" fmla="*/ 10 w 10"/>
                  <a:gd name="T51" fmla="*/ 9 h 11"/>
                  <a:gd name="T52" fmla="*/ 10 w 10"/>
                  <a:gd name="T53" fmla="*/ 7 h 11"/>
                  <a:gd name="T54" fmla="*/ 9 w 10"/>
                  <a:gd name="T55" fmla="*/ 5 h 11"/>
                  <a:gd name="T56" fmla="*/ 10 w 10"/>
                  <a:gd name="T57" fmla="*/ 5 h 11"/>
                  <a:gd name="T58" fmla="*/ 10 w 10"/>
                  <a:gd name="T59" fmla="*/ 4 h 11"/>
                  <a:gd name="T60" fmla="*/ 10 w 10"/>
                  <a:gd name="T61" fmla="*/ 4 h 11"/>
                  <a:gd name="T62" fmla="*/ 10 w 10"/>
                  <a:gd name="T63" fmla="*/ 2 h 11"/>
                  <a:gd name="T64" fmla="*/ 7 w 10"/>
                  <a:gd name="T65" fmla="*/ 4 h 11"/>
                  <a:gd name="T66" fmla="*/ 7 w 10"/>
                  <a:gd name="T6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  <a:moveTo>
                      <a:pt x="7" y="4"/>
                    </a:move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367">
                <a:extLst>
                  <a:ext uri="{FF2B5EF4-FFF2-40B4-BE49-F238E27FC236}">
                    <a16:creationId xmlns:a16="http://schemas.microsoft.com/office/drawing/2014/main" id="{2F2E9AEB-F312-454E-9916-7E0701EB4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2125" y="2486844"/>
                <a:ext cx="10891" cy="4510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2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Freeform 368">
                <a:extLst>
                  <a:ext uri="{FF2B5EF4-FFF2-40B4-BE49-F238E27FC236}">
                    <a16:creationId xmlns:a16="http://schemas.microsoft.com/office/drawing/2014/main" id="{7CDA94C1-6E31-42B1-B1E2-432BBF13F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621" y="2498118"/>
                <a:ext cx="10891" cy="9020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2 h 4"/>
                  <a:gd name="T16" fmla="*/ 4 w 4"/>
                  <a:gd name="T17" fmla="*/ 2 h 4"/>
                  <a:gd name="T18" fmla="*/ 4 w 4"/>
                  <a:gd name="T19" fmla="*/ 0 h 4"/>
                  <a:gd name="T20" fmla="*/ 4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0 w 4"/>
                  <a:gd name="T27" fmla="*/ 0 h 4"/>
                  <a:gd name="T28" fmla="*/ 2 w 4"/>
                  <a:gd name="T29" fmla="*/ 0 h 4"/>
                  <a:gd name="T30" fmla="*/ 2 w 4"/>
                  <a:gd name="T31" fmla="*/ 0 h 4"/>
                  <a:gd name="T32" fmla="*/ 0 w 4"/>
                  <a:gd name="T33" fmla="*/ 0 h 4"/>
                  <a:gd name="T34" fmla="*/ 0 w 4"/>
                  <a:gd name="T35" fmla="*/ 2 h 4"/>
                  <a:gd name="T36" fmla="*/ 0 w 4"/>
                  <a:gd name="T37" fmla="*/ 2 h 4"/>
                  <a:gd name="T38" fmla="*/ 0 w 4"/>
                  <a:gd name="T39" fmla="*/ 2 h 4"/>
                  <a:gd name="T40" fmla="*/ 0 w 4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Freeform 369">
                <a:extLst>
                  <a:ext uri="{FF2B5EF4-FFF2-40B4-BE49-F238E27FC236}">
                    <a16:creationId xmlns:a16="http://schemas.microsoft.com/office/drawing/2014/main" id="{932C1538-46F3-4248-8555-133DB02EA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6679" y="2854391"/>
                <a:ext cx="65345" cy="31569"/>
              </a:xfrm>
              <a:custGeom>
                <a:avLst/>
                <a:gdLst>
                  <a:gd name="T0" fmla="*/ 22 w 24"/>
                  <a:gd name="T1" fmla="*/ 3 h 14"/>
                  <a:gd name="T2" fmla="*/ 22 w 24"/>
                  <a:gd name="T3" fmla="*/ 2 h 14"/>
                  <a:gd name="T4" fmla="*/ 22 w 24"/>
                  <a:gd name="T5" fmla="*/ 0 h 14"/>
                  <a:gd name="T6" fmla="*/ 24 w 24"/>
                  <a:gd name="T7" fmla="*/ 0 h 14"/>
                  <a:gd name="T8" fmla="*/ 22 w 24"/>
                  <a:gd name="T9" fmla="*/ 0 h 14"/>
                  <a:gd name="T10" fmla="*/ 20 w 24"/>
                  <a:gd name="T11" fmla="*/ 0 h 14"/>
                  <a:gd name="T12" fmla="*/ 20 w 24"/>
                  <a:gd name="T13" fmla="*/ 0 h 14"/>
                  <a:gd name="T14" fmla="*/ 17 w 24"/>
                  <a:gd name="T15" fmla="*/ 0 h 14"/>
                  <a:gd name="T16" fmla="*/ 17 w 24"/>
                  <a:gd name="T17" fmla="*/ 2 h 14"/>
                  <a:gd name="T18" fmla="*/ 15 w 24"/>
                  <a:gd name="T19" fmla="*/ 2 h 14"/>
                  <a:gd name="T20" fmla="*/ 11 w 24"/>
                  <a:gd name="T21" fmla="*/ 2 h 14"/>
                  <a:gd name="T22" fmla="*/ 9 w 24"/>
                  <a:gd name="T23" fmla="*/ 2 h 14"/>
                  <a:gd name="T24" fmla="*/ 9 w 24"/>
                  <a:gd name="T25" fmla="*/ 2 h 14"/>
                  <a:gd name="T26" fmla="*/ 9 w 24"/>
                  <a:gd name="T27" fmla="*/ 2 h 14"/>
                  <a:gd name="T28" fmla="*/ 6 w 24"/>
                  <a:gd name="T29" fmla="*/ 0 h 14"/>
                  <a:gd name="T30" fmla="*/ 4 w 24"/>
                  <a:gd name="T31" fmla="*/ 2 h 14"/>
                  <a:gd name="T32" fmla="*/ 2 w 24"/>
                  <a:gd name="T33" fmla="*/ 2 h 14"/>
                  <a:gd name="T34" fmla="*/ 2 w 24"/>
                  <a:gd name="T35" fmla="*/ 2 h 14"/>
                  <a:gd name="T36" fmla="*/ 0 w 24"/>
                  <a:gd name="T37" fmla="*/ 2 h 14"/>
                  <a:gd name="T38" fmla="*/ 0 w 24"/>
                  <a:gd name="T39" fmla="*/ 2 h 14"/>
                  <a:gd name="T40" fmla="*/ 0 w 24"/>
                  <a:gd name="T41" fmla="*/ 2 h 14"/>
                  <a:gd name="T42" fmla="*/ 0 w 24"/>
                  <a:gd name="T43" fmla="*/ 3 h 14"/>
                  <a:gd name="T44" fmla="*/ 0 w 24"/>
                  <a:gd name="T45" fmla="*/ 5 h 14"/>
                  <a:gd name="T46" fmla="*/ 2 w 24"/>
                  <a:gd name="T47" fmla="*/ 7 h 14"/>
                  <a:gd name="T48" fmla="*/ 4 w 24"/>
                  <a:gd name="T49" fmla="*/ 7 h 14"/>
                  <a:gd name="T50" fmla="*/ 6 w 24"/>
                  <a:gd name="T51" fmla="*/ 7 h 14"/>
                  <a:gd name="T52" fmla="*/ 7 w 24"/>
                  <a:gd name="T53" fmla="*/ 9 h 14"/>
                  <a:gd name="T54" fmla="*/ 9 w 24"/>
                  <a:gd name="T55" fmla="*/ 9 h 14"/>
                  <a:gd name="T56" fmla="*/ 9 w 24"/>
                  <a:gd name="T57" fmla="*/ 11 h 14"/>
                  <a:gd name="T58" fmla="*/ 11 w 24"/>
                  <a:gd name="T59" fmla="*/ 11 h 14"/>
                  <a:gd name="T60" fmla="*/ 11 w 24"/>
                  <a:gd name="T61" fmla="*/ 11 h 14"/>
                  <a:gd name="T62" fmla="*/ 15 w 24"/>
                  <a:gd name="T63" fmla="*/ 13 h 14"/>
                  <a:gd name="T64" fmla="*/ 15 w 24"/>
                  <a:gd name="T65" fmla="*/ 13 h 14"/>
                  <a:gd name="T66" fmla="*/ 17 w 24"/>
                  <a:gd name="T67" fmla="*/ 14 h 14"/>
                  <a:gd name="T68" fmla="*/ 18 w 24"/>
                  <a:gd name="T69" fmla="*/ 14 h 14"/>
                  <a:gd name="T70" fmla="*/ 20 w 24"/>
                  <a:gd name="T71" fmla="*/ 14 h 14"/>
                  <a:gd name="T72" fmla="*/ 20 w 24"/>
                  <a:gd name="T73" fmla="*/ 14 h 14"/>
                  <a:gd name="T74" fmla="*/ 22 w 24"/>
                  <a:gd name="T75" fmla="*/ 11 h 14"/>
                  <a:gd name="T76" fmla="*/ 20 w 24"/>
                  <a:gd name="T77" fmla="*/ 11 h 14"/>
                  <a:gd name="T78" fmla="*/ 20 w 24"/>
                  <a:gd name="T79" fmla="*/ 9 h 14"/>
                  <a:gd name="T80" fmla="*/ 20 w 24"/>
                  <a:gd name="T81" fmla="*/ 9 h 14"/>
                  <a:gd name="T82" fmla="*/ 20 w 24"/>
                  <a:gd name="T83" fmla="*/ 7 h 14"/>
                  <a:gd name="T84" fmla="*/ 22 w 24"/>
                  <a:gd name="T8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" h="14">
                    <a:moveTo>
                      <a:pt x="22" y="3"/>
                    </a:move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370">
                <a:extLst>
                  <a:ext uri="{FF2B5EF4-FFF2-40B4-BE49-F238E27FC236}">
                    <a16:creationId xmlns:a16="http://schemas.microsoft.com/office/drawing/2014/main" id="{45778414-B08B-46BE-AC8B-338BEE22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9553" y="2789000"/>
                <a:ext cx="29950" cy="51863"/>
              </a:xfrm>
              <a:custGeom>
                <a:avLst/>
                <a:gdLst>
                  <a:gd name="T0" fmla="*/ 0 w 11"/>
                  <a:gd name="T1" fmla="*/ 4 h 23"/>
                  <a:gd name="T2" fmla="*/ 0 w 11"/>
                  <a:gd name="T3" fmla="*/ 5 h 23"/>
                  <a:gd name="T4" fmla="*/ 0 w 11"/>
                  <a:gd name="T5" fmla="*/ 7 h 23"/>
                  <a:gd name="T6" fmla="*/ 0 w 11"/>
                  <a:gd name="T7" fmla="*/ 7 h 23"/>
                  <a:gd name="T8" fmla="*/ 1 w 11"/>
                  <a:gd name="T9" fmla="*/ 9 h 23"/>
                  <a:gd name="T10" fmla="*/ 1 w 11"/>
                  <a:gd name="T11" fmla="*/ 9 h 23"/>
                  <a:gd name="T12" fmla="*/ 1 w 11"/>
                  <a:gd name="T13" fmla="*/ 11 h 23"/>
                  <a:gd name="T14" fmla="*/ 1 w 11"/>
                  <a:gd name="T15" fmla="*/ 11 h 23"/>
                  <a:gd name="T16" fmla="*/ 1 w 11"/>
                  <a:gd name="T17" fmla="*/ 13 h 23"/>
                  <a:gd name="T18" fmla="*/ 1 w 11"/>
                  <a:gd name="T19" fmla="*/ 13 h 23"/>
                  <a:gd name="T20" fmla="*/ 1 w 11"/>
                  <a:gd name="T21" fmla="*/ 14 h 23"/>
                  <a:gd name="T22" fmla="*/ 1 w 11"/>
                  <a:gd name="T23" fmla="*/ 14 h 23"/>
                  <a:gd name="T24" fmla="*/ 1 w 11"/>
                  <a:gd name="T25" fmla="*/ 18 h 23"/>
                  <a:gd name="T26" fmla="*/ 1 w 11"/>
                  <a:gd name="T27" fmla="*/ 18 h 23"/>
                  <a:gd name="T28" fmla="*/ 1 w 11"/>
                  <a:gd name="T29" fmla="*/ 20 h 23"/>
                  <a:gd name="T30" fmla="*/ 1 w 11"/>
                  <a:gd name="T31" fmla="*/ 20 h 23"/>
                  <a:gd name="T32" fmla="*/ 3 w 11"/>
                  <a:gd name="T33" fmla="*/ 22 h 23"/>
                  <a:gd name="T34" fmla="*/ 3 w 11"/>
                  <a:gd name="T35" fmla="*/ 23 h 23"/>
                  <a:gd name="T36" fmla="*/ 5 w 11"/>
                  <a:gd name="T37" fmla="*/ 23 h 23"/>
                  <a:gd name="T38" fmla="*/ 7 w 11"/>
                  <a:gd name="T39" fmla="*/ 22 h 23"/>
                  <a:gd name="T40" fmla="*/ 7 w 11"/>
                  <a:gd name="T41" fmla="*/ 22 h 23"/>
                  <a:gd name="T42" fmla="*/ 7 w 11"/>
                  <a:gd name="T43" fmla="*/ 20 h 23"/>
                  <a:gd name="T44" fmla="*/ 9 w 11"/>
                  <a:gd name="T45" fmla="*/ 20 h 23"/>
                  <a:gd name="T46" fmla="*/ 11 w 11"/>
                  <a:gd name="T47" fmla="*/ 20 h 23"/>
                  <a:gd name="T48" fmla="*/ 11 w 11"/>
                  <a:gd name="T49" fmla="*/ 20 h 23"/>
                  <a:gd name="T50" fmla="*/ 11 w 11"/>
                  <a:gd name="T51" fmla="*/ 18 h 23"/>
                  <a:gd name="T52" fmla="*/ 11 w 11"/>
                  <a:gd name="T53" fmla="*/ 14 h 23"/>
                  <a:gd name="T54" fmla="*/ 11 w 11"/>
                  <a:gd name="T55" fmla="*/ 11 h 23"/>
                  <a:gd name="T56" fmla="*/ 11 w 11"/>
                  <a:gd name="T57" fmla="*/ 9 h 23"/>
                  <a:gd name="T58" fmla="*/ 11 w 11"/>
                  <a:gd name="T59" fmla="*/ 5 h 23"/>
                  <a:gd name="T60" fmla="*/ 9 w 11"/>
                  <a:gd name="T61" fmla="*/ 4 h 23"/>
                  <a:gd name="T62" fmla="*/ 9 w 11"/>
                  <a:gd name="T63" fmla="*/ 2 h 23"/>
                  <a:gd name="T64" fmla="*/ 7 w 11"/>
                  <a:gd name="T65" fmla="*/ 0 h 23"/>
                  <a:gd name="T66" fmla="*/ 7 w 11"/>
                  <a:gd name="T67" fmla="*/ 0 h 23"/>
                  <a:gd name="T68" fmla="*/ 5 w 11"/>
                  <a:gd name="T69" fmla="*/ 0 h 23"/>
                  <a:gd name="T70" fmla="*/ 5 w 11"/>
                  <a:gd name="T71" fmla="*/ 2 h 23"/>
                  <a:gd name="T72" fmla="*/ 3 w 11"/>
                  <a:gd name="T73" fmla="*/ 2 h 23"/>
                  <a:gd name="T74" fmla="*/ 1 w 11"/>
                  <a:gd name="T75" fmla="*/ 4 h 23"/>
                  <a:gd name="T76" fmla="*/ 0 w 11"/>
                  <a:gd name="T77" fmla="*/ 4 h 23"/>
                  <a:gd name="T78" fmla="*/ 0 w 11"/>
                  <a:gd name="T7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23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 371">
                <a:extLst>
                  <a:ext uri="{FF2B5EF4-FFF2-40B4-BE49-F238E27FC236}">
                    <a16:creationId xmlns:a16="http://schemas.microsoft.com/office/drawing/2014/main" id="{B71D4308-ED56-46BA-BEBF-7F9138C88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696" y="2838607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372">
                <a:extLst>
                  <a:ext uri="{FF2B5EF4-FFF2-40B4-BE49-F238E27FC236}">
                    <a16:creationId xmlns:a16="http://schemas.microsoft.com/office/drawing/2014/main" id="{127073CF-86DB-4D50-B97D-DE04B0425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755" y="2818313"/>
                <a:ext cx="24504" cy="15784"/>
              </a:xfrm>
              <a:custGeom>
                <a:avLst/>
                <a:gdLst>
                  <a:gd name="T0" fmla="*/ 7 w 9"/>
                  <a:gd name="T1" fmla="*/ 0 h 7"/>
                  <a:gd name="T2" fmla="*/ 2 w 9"/>
                  <a:gd name="T3" fmla="*/ 1 h 7"/>
                  <a:gd name="T4" fmla="*/ 0 w 9"/>
                  <a:gd name="T5" fmla="*/ 3 h 7"/>
                  <a:gd name="T6" fmla="*/ 2 w 9"/>
                  <a:gd name="T7" fmla="*/ 5 h 7"/>
                  <a:gd name="T8" fmla="*/ 2 w 9"/>
                  <a:gd name="T9" fmla="*/ 5 h 7"/>
                  <a:gd name="T10" fmla="*/ 4 w 9"/>
                  <a:gd name="T11" fmla="*/ 5 h 7"/>
                  <a:gd name="T12" fmla="*/ 4 w 9"/>
                  <a:gd name="T13" fmla="*/ 5 h 7"/>
                  <a:gd name="T14" fmla="*/ 6 w 9"/>
                  <a:gd name="T15" fmla="*/ 7 h 7"/>
                  <a:gd name="T16" fmla="*/ 7 w 9"/>
                  <a:gd name="T17" fmla="*/ 5 h 7"/>
                  <a:gd name="T18" fmla="*/ 9 w 9"/>
                  <a:gd name="T19" fmla="*/ 3 h 7"/>
                  <a:gd name="T20" fmla="*/ 7 w 9"/>
                  <a:gd name="T21" fmla="*/ 1 h 7"/>
                  <a:gd name="T22" fmla="*/ 6 w 9"/>
                  <a:gd name="T23" fmla="*/ 1 h 7"/>
                  <a:gd name="T24" fmla="*/ 6 w 9"/>
                  <a:gd name="T25" fmla="*/ 1 h 7"/>
                  <a:gd name="T26" fmla="*/ 7 w 9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 373">
                <a:extLst>
                  <a:ext uri="{FF2B5EF4-FFF2-40B4-BE49-F238E27FC236}">
                    <a16:creationId xmlns:a16="http://schemas.microsoft.com/office/drawing/2014/main" id="{5F6A2AD5-2026-45B6-A8A0-5C3FB5AC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705" y="2818313"/>
                <a:ext cx="10891" cy="2255"/>
              </a:xfrm>
              <a:custGeom>
                <a:avLst/>
                <a:gdLst>
                  <a:gd name="T0" fmla="*/ 4 w 4"/>
                  <a:gd name="T1" fmla="*/ 0 h 1"/>
                  <a:gd name="T2" fmla="*/ 2 w 4"/>
                  <a:gd name="T3" fmla="*/ 0 h 1"/>
                  <a:gd name="T4" fmla="*/ 2 w 4"/>
                  <a:gd name="T5" fmla="*/ 0 h 1"/>
                  <a:gd name="T6" fmla="*/ 0 w 4"/>
                  <a:gd name="T7" fmla="*/ 0 h 1"/>
                  <a:gd name="T8" fmla="*/ 2 w 4"/>
                  <a:gd name="T9" fmla="*/ 0 h 1"/>
                  <a:gd name="T10" fmla="*/ 4 w 4"/>
                  <a:gd name="T11" fmla="*/ 1 h 1"/>
                  <a:gd name="T12" fmla="*/ 4 w 4"/>
                  <a:gd name="T13" fmla="*/ 1 h 1"/>
                  <a:gd name="T14" fmla="*/ 4 w 4"/>
                  <a:gd name="T15" fmla="*/ 0 h 1"/>
                  <a:gd name="T16" fmla="*/ 4 w 4"/>
                  <a:gd name="T17" fmla="*/ 0 h 1"/>
                  <a:gd name="T18" fmla="*/ 4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Freeform 374">
                <a:extLst>
                  <a:ext uri="{FF2B5EF4-FFF2-40B4-BE49-F238E27FC236}">
                    <a16:creationId xmlns:a16="http://schemas.microsoft.com/office/drawing/2014/main" id="{9BD56FB5-B100-41C7-966C-50B9FE73A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276" y="2752921"/>
                <a:ext cx="21782" cy="36078"/>
              </a:xfrm>
              <a:custGeom>
                <a:avLst/>
                <a:gdLst>
                  <a:gd name="T0" fmla="*/ 6 w 8"/>
                  <a:gd name="T1" fmla="*/ 0 h 16"/>
                  <a:gd name="T2" fmla="*/ 6 w 8"/>
                  <a:gd name="T3" fmla="*/ 1 h 16"/>
                  <a:gd name="T4" fmla="*/ 6 w 8"/>
                  <a:gd name="T5" fmla="*/ 1 h 16"/>
                  <a:gd name="T6" fmla="*/ 4 w 8"/>
                  <a:gd name="T7" fmla="*/ 1 h 16"/>
                  <a:gd name="T8" fmla="*/ 2 w 8"/>
                  <a:gd name="T9" fmla="*/ 3 h 16"/>
                  <a:gd name="T10" fmla="*/ 0 w 8"/>
                  <a:gd name="T11" fmla="*/ 3 h 16"/>
                  <a:gd name="T12" fmla="*/ 0 w 8"/>
                  <a:gd name="T13" fmla="*/ 3 h 16"/>
                  <a:gd name="T14" fmla="*/ 0 w 8"/>
                  <a:gd name="T15" fmla="*/ 5 h 16"/>
                  <a:gd name="T16" fmla="*/ 0 w 8"/>
                  <a:gd name="T17" fmla="*/ 7 h 16"/>
                  <a:gd name="T18" fmla="*/ 0 w 8"/>
                  <a:gd name="T19" fmla="*/ 9 h 16"/>
                  <a:gd name="T20" fmla="*/ 0 w 8"/>
                  <a:gd name="T21" fmla="*/ 10 h 16"/>
                  <a:gd name="T22" fmla="*/ 0 w 8"/>
                  <a:gd name="T23" fmla="*/ 10 h 16"/>
                  <a:gd name="T24" fmla="*/ 2 w 8"/>
                  <a:gd name="T25" fmla="*/ 12 h 16"/>
                  <a:gd name="T26" fmla="*/ 2 w 8"/>
                  <a:gd name="T27" fmla="*/ 12 h 16"/>
                  <a:gd name="T28" fmla="*/ 2 w 8"/>
                  <a:gd name="T29" fmla="*/ 14 h 16"/>
                  <a:gd name="T30" fmla="*/ 4 w 8"/>
                  <a:gd name="T31" fmla="*/ 14 h 16"/>
                  <a:gd name="T32" fmla="*/ 4 w 8"/>
                  <a:gd name="T33" fmla="*/ 14 h 16"/>
                  <a:gd name="T34" fmla="*/ 6 w 8"/>
                  <a:gd name="T35" fmla="*/ 16 h 16"/>
                  <a:gd name="T36" fmla="*/ 6 w 8"/>
                  <a:gd name="T37" fmla="*/ 14 h 16"/>
                  <a:gd name="T38" fmla="*/ 6 w 8"/>
                  <a:gd name="T39" fmla="*/ 12 h 16"/>
                  <a:gd name="T40" fmla="*/ 6 w 8"/>
                  <a:gd name="T41" fmla="*/ 10 h 16"/>
                  <a:gd name="T42" fmla="*/ 6 w 8"/>
                  <a:gd name="T43" fmla="*/ 10 h 16"/>
                  <a:gd name="T44" fmla="*/ 8 w 8"/>
                  <a:gd name="T45" fmla="*/ 9 h 16"/>
                  <a:gd name="T46" fmla="*/ 8 w 8"/>
                  <a:gd name="T47" fmla="*/ 7 h 16"/>
                  <a:gd name="T48" fmla="*/ 6 w 8"/>
                  <a:gd name="T49" fmla="*/ 3 h 16"/>
                  <a:gd name="T50" fmla="*/ 6 w 8"/>
                  <a:gd name="T51" fmla="*/ 0 h 16"/>
                  <a:gd name="T52" fmla="*/ 6 w 8"/>
                  <a:gd name="T5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16">
                    <a:moveTo>
                      <a:pt x="6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Freeform 375">
                <a:extLst>
                  <a:ext uri="{FF2B5EF4-FFF2-40B4-BE49-F238E27FC236}">
                    <a16:creationId xmlns:a16="http://schemas.microsoft.com/office/drawing/2014/main" id="{9CE9BBCE-92FB-44DF-BDBD-B4849E78C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1419" y="2674000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Freeform 376">
                <a:extLst>
                  <a:ext uri="{FF2B5EF4-FFF2-40B4-BE49-F238E27FC236}">
                    <a16:creationId xmlns:a16="http://schemas.microsoft.com/office/drawing/2014/main" id="{32E2D709-E448-42E6-93F5-98562C795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3554" y="2798019"/>
                <a:ext cx="5445" cy="22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2 w 2"/>
                  <a:gd name="T15" fmla="*/ 0 h 1"/>
                  <a:gd name="T16" fmla="*/ 2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eform 377">
                <a:extLst>
                  <a:ext uri="{FF2B5EF4-FFF2-40B4-BE49-F238E27FC236}">
                    <a16:creationId xmlns:a16="http://schemas.microsoft.com/office/drawing/2014/main" id="{328F3C58-D09F-434B-9010-B3E995D42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890" y="2813803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 378">
                <a:extLst>
                  <a:ext uri="{FF2B5EF4-FFF2-40B4-BE49-F238E27FC236}">
                    <a16:creationId xmlns:a16="http://schemas.microsoft.com/office/drawing/2014/main" id="{012D225F-968D-48B8-9289-F89D3776D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948" y="2825078"/>
                <a:ext cx="13613" cy="13529"/>
              </a:xfrm>
              <a:custGeom>
                <a:avLst/>
                <a:gdLst>
                  <a:gd name="T0" fmla="*/ 3 w 5"/>
                  <a:gd name="T1" fmla="*/ 4 h 6"/>
                  <a:gd name="T2" fmla="*/ 3 w 5"/>
                  <a:gd name="T3" fmla="*/ 4 h 6"/>
                  <a:gd name="T4" fmla="*/ 3 w 5"/>
                  <a:gd name="T5" fmla="*/ 4 h 6"/>
                  <a:gd name="T6" fmla="*/ 5 w 5"/>
                  <a:gd name="T7" fmla="*/ 4 h 6"/>
                  <a:gd name="T8" fmla="*/ 3 w 5"/>
                  <a:gd name="T9" fmla="*/ 2 h 6"/>
                  <a:gd name="T10" fmla="*/ 2 w 5"/>
                  <a:gd name="T11" fmla="*/ 0 h 6"/>
                  <a:gd name="T12" fmla="*/ 0 w 5"/>
                  <a:gd name="T13" fmla="*/ 2 h 6"/>
                  <a:gd name="T14" fmla="*/ 0 w 5"/>
                  <a:gd name="T15" fmla="*/ 4 h 6"/>
                  <a:gd name="T16" fmla="*/ 0 w 5"/>
                  <a:gd name="T17" fmla="*/ 4 h 6"/>
                  <a:gd name="T18" fmla="*/ 2 w 5"/>
                  <a:gd name="T19" fmla="*/ 2 h 6"/>
                  <a:gd name="T20" fmla="*/ 2 w 5"/>
                  <a:gd name="T21" fmla="*/ 2 h 6"/>
                  <a:gd name="T22" fmla="*/ 2 w 5"/>
                  <a:gd name="T23" fmla="*/ 4 h 6"/>
                  <a:gd name="T24" fmla="*/ 2 w 5"/>
                  <a:gd name="T25" fmla="*/ 6 h 6"/>
                  <a:gd name="T26" fmla="*/ 3 w 5"/>
                  <a:gd name="T2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 379">
                <a:extLst>
                  <a:ext uri="{FF2B5EF4-FFF2-40B4-BE49-F238E27FC236}">
                    <a16:creationId xmlns:a16="http://schemas.microsoft.com/office/drawing/2014/main" id="{FC41371A-0C6D-47F0-9AF6-C5CC731D4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948" y="2845372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  <a:gd name="T14" fmla="*/ 0 w 2"/>
                  <a:gd name="T15" fmla="*/ 2 h 4"/>
                  <a:gd name="T16" fmla="*/ 0 w 2"/>
                  <a:gd name="T17" fmla="*/ 2 h 4"/>
                  <a:gd name="T18" fmla="*/ 0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 380">
                <a:extLst>
                  <a:ext uri="{FF2B5EF4-FFF2-40B4-BE49-F238E27FC236}">
                    <a16:creationId xmlns:a16="http://schemas.microsoft.com/office/drawing/2014/main" id="{99EF44A1-D7E0-4221-A846-04F6B6843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2512" y="2890470"/>
                <a:ext cx="10891" cy="13529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4 h 6"/>
                  <a:gd name="T4" fmla="*/ 4 w 4"/>
                  <a:gd name="T5" fmla="*/ 2 h 6"/>
                  <a:gd name="T6" fmla="*/ 4 w 4"/>
                  <a:gd name="T7" fmla="*/ 0 h 6"/>
                  <a:gd name="T8" fmla="*/ 2 w 4"/>
                  <a:gd name="T9" fmla="*/ 2 h 6"/>
                  <a:gd name="T10" fmla="*/ 0 w 4"/>
                  <a:gd name="T11" fmla="*/ 4 h 6"/>
                  <a:gd name="T12" fmla="*/ 0 w 4"/>
                  <a:gd name="T13" fmla="*/ 4 h 6"/>
                  <a:gd name="T14" fmla="*/ 0 w 4"/>
                  <a:gd name="T15" fmla="*/ 6 h 6"/>
                  <a:gd name="T16" fmla="*/ 4 w 4"/>
                  <a:gd name="T17" fmla="*/ 4 h 6"/>
                  <a:gd name="T18" fmla="*/ 4 w 4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 381">
                <a:extLst>
                  <a:ext uri="{FF2B5EF4-FFF2-40B4-BE49-F238E27FC236}">
                    <a16:creationId xmlns:a16="http://schemas.microsoft.com/office/drawing/2014/main" id="{925549E7-1DAB-4530-BC10-7742B940E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444" y="2858901"/>
                <a:ext cx="8168" cy="6765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1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eform 382">
                <a:extLst>
                  <a:ext uri="{FF2B5EF4-FFF2-40B4-BE49-F238E27FC236}">
                    <a16:creationId xmlns:a16="http://schemas.microsoft.com/office/drawing/2014/main" id="{DF59F2C7-CD1B-4999-A8D0-0157E2D89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3503" y="2879195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eform 383">
                <a:extLst>
                  <a:ext uri="{FF2B5EF4-FFF2-40B4-BE49-F238E27FC236}">
                    <a16:creationId xmlns:a16="http://schemas.microsoft.com/office/drawing/2014/main" id="{01CA6A82-AED9-4917-B1DA-21433973E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8108" y="2910764"/>
                <a:ext cx="59899" cy="15784"/>
              </a:xfrm>
              <a:custGeom>
                <a:avLst/>
                <a:gdLst>
                  <a:gd name="T0" fmla="*/ 0 w 22"/>
                  <a:gd name="T1" fmla="*/ 0 h 7"/>
                  <a:gd name="T2" fmla="*/ 0 w 22"/>
                  <a:gd name="T3" fmla="*/ 0 h 7"/>
                  <a:gd name="T4" fmla="*/ 0 w 22"/>
                  <a:gd name="T5" fmla="*/ 0 h 7"/>
                  <a:gd name="T6" fmla="*/ 0 w 22"/>
                  <a:gd name="T7" fmla="*/ 4 h 7"/>
                  <a:gd name="T8" fmla="*/ 0 w 22"/>
                  <a:gd name="T9" fmla="*/ 4 h 7"/>
                  <a:gd name="T10" fmla="*/ 2 w 22"/>
                  <a:gd name="T11" fmla="*/ 4 h 7"/>
                  <a:gd name="T12" fmla="*/ 4 w 22"/>
                  <a:gd name="T13" fmla="*/ 4 h 7"/>
                  <a:gd name="T14" fmla="*/ 6 w 22"/>
                  <a:gd name="T15" fmla="*/ 4 h 7"/>
                  <a:gd name="T16" fmla="*/ 8 w 22"/>
                  <a:gd name="T17" fmla="*/ 4 h 7"/>
                  <a:gd name="T18" fmla="*/ 8 w 22"/>
                  <a:gd name="T19" fmla="*/ 6 h 7"/>
                  <a:gd name="T20" fmla="*/ 9 w 22"/>
                  <a:gd name="T21" fmla="*/ 6 h 7"/>
                  <a:gd name="T22" fmla="*/ 9 w 22"/>
                  <a:gd name="T23" fmla="*/ 7 h 7"/>
                  <a:gd name="T24" fmla="*/ 13 w 22"/>
                  <a:gd name="T25" fmla="*/ 6 h 7"/>
                  <a:gd name="T26" fmla="*/ 15 w 22"/>
                  <a:gd name="T27" fmla="*/ 6 h 7"/>
                  <a:gd name="T28" fmla="*/ 15 w 22"/>
                  <a:gd name="T29" fmla="*/ 6 h 7"/>
                  <a:gd name="T30" fmla="*/ 17 w 22"/>
                  <a:gd name="T31" fmla="*/ 6 h 7"/>
                  <a:gd name="T32" fmla="*/ 18 w 22"/>
                  <a:gd name="T33" fmla="*/ 6 h 7"/>
                  <a:gd name="T34" fmla="*/ 18 w 22"/>
                  <a:gd name="T35" fmla="*/ 6 h 7"/>
                  <a:gd name="T36" fmla="*/ 20 w 22"/>
                  <a:gd name="T37" fmla="*/ 6 h 7"/>
                  <a:gd name="T38" fmla="*/ 22 w 22"/>
                  <a:gd name="T39" fmla="*/ 4 h 7"/>
                  <a:gd name="T40" fmla="*/ 20 w 22"/>
                  <a:gd name="T41" fmla="*/ 4 h 7"/>
                  <a:gd name="T42" fmla="*/ 20 w 22"/>
                  <a:gd name="T43" fmla="*/ 4 h 7"/>
                  <a:gd name="T44" fmla="*/ 18 w 22"/>
                  <a:gd name="T45" fmla="*/ 4 h 7"/>
                  <a:gd name="T46" fmla="*/ 18 w 22"/>
                  <a:gd name="T47" fmla="*/ 4 h 7"/>
                  <a:gd name="T48" fmla="*/ 17 w 22"/>
                  <a:gd name="T49" fmla="*/ 4 h 7"/>
                  <a:gd name="T50" fmla="*/ 17 w 22"/>
                  <a:gd name="T51" fmla="*/ 2 h 7"/>
                  <a:gd name="T52" fmla="*/ 15 w 22"/>
                  <a:gd name="T53" fmla="*/ 2 h 7"/>
                  <a:gd name="T54" fmla="*/ 13 w 22"/>
                  <a:gd name="T55" fmla="*/ 2 h 7"/>
                  <a:gd name="T56" fmla="*/ 11 w 22"/>
                  <a:gd name="T57" fmla="*/ 2 h 7"/>
                  <a:gd name="T58" fmla="*/ 11 w 22"/>
                  <a:gd name="T59" fmla="*/ 2 h 7"/>
                  <a:gd name="T60" fmla="*/ 6 w 22"/>
                  <a:gd name="T61" fmla="*/ 2 h 7"/>
                  <a:gd name="T62" fmla="*/ 6 w 22"/>
                  <a:gd name="T63" fmla="*/ 2 h 7"/>
                  <a:gd name="T64" fmla="*/ 4 w 22"/>
                  <a:gd name="T65" fmla="*/ 2 h 7"/>
                  <a:gd name="T66" fmla="*/ 6 w 22"/>
                  <a:gd name="T67" fmla="*/ 0 h 7"/>
                  <a:gd name="T68" fmla="*/ 4 w 22"/>
                  <a:gd name="T69" fmla="*/ 0 h 7"/>
                  <a:gd name="T70" fmla="*/ 4 w 22"/>
                  <a:gd name="T71" fmla="*/ 0 h 7"/>
                  <a:gd name="T72" fmla="*/ 2 w 22"/>
                  <a:gd name="T73" fmla="*/ 0 h 7"/>
                  <a:gd name="T74" fmla="*/ 0 w 22"/>
                  <a:gd name="T7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2" name="Freeform 384">
                <a:extLst>
                  <a:ext uri="{FF2B5EF4-FFF2-40B4-BE49-F238E27FC236}">
                    <a16:creationId xmlns:a16="http://schemas.microsoft.com/office/drawing/2014/main" id="{CBE70FF2-5A43-4F29-BFBA-8A118C6A8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596" y="2849882"/>
                <a:ext cx="10891" cy="9020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2 w 4"/>
                  <a:gd name="T5" fmla="*/ 2 h 4"/>
                  <a:gd name="T6" fmla="*/ 2 w 4"/>
                  <a:gd name="T7" fmla="*/ 0 h 4"/>
                  <a:gd name="T8" fmla="*/ 2 w 4"/>
                  <a:gd name="T9" fmla="*/ 0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 385">
                <a:extLst>
                  <a:ext uri="{FF2B5EF4-FFF2-40B4-BE49-F238E27FC236}">
                    <a16:creationId xmlns:a16="http://schemas.microsoft.com/office/drawing/2014/main" id="{B04A1AA5-A616-4E86-ABE8-416E66508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049" y="2838607"/>
                <a:ext cx="35395" cy="20294"/>
              </a:xfrm>
              <a:custGeom>
                <a:avLst/>
                <a:gdLst>
                  <a:gd name="T0" fmla="*/ 6 w 13"/>
                  <a:gd name="T1" fmla="*/ 5 h 9"/>
                  <a:gd name="T2" fmla="*/ 7 w 13"/>
                  <a:gd name="T3" fmla="*/ 5 h 9"/>
                  <a:gd name="T4" fmla="*/ 9 w 13"/>
                  <a:gd name="T5" fmla="*/ 7 h 9"/>
                  <a:gd name="T6" fmla="*/ 9 w 13"/>
                  <a:gd name="T7" fmla="*/ 7 h 9"/>
                  <a:gd name="T8" fmla="*/ 9 w 13"/>
                  <a:gd name="T9" fmla="*/ 9 h 9"/>
                  <a:gd name="T10" fmla="*/ 11 w 13"/>
                  <a:gd name="T11" fmla="*/ 9 h 9"/>
                  <a:gd name="T12" fmla="*/ 13 w 13"/>
                  <a:gd name="T13" fmla="*/ 9 h 9"/>
                  <a:gd name="T14" fmla="*/ 13 w 13"/>
                  <a:gd name="T15" fmla="*/ 9 h 9"/>
                  <a:gd name="T16" fmla="*/ 13 w 13"/>
                  <a:gd name="T17" fmla="*/ 9 h 9"/>
                  <a:gd name="T18" fmla="*/ 13 w 13"/>
                  <a:gd name="T19" fmla="*/ 7 h 9"/>
                  <a:gd name="T20" fmla="*/ 11 w 13"/>
                  <a:gd name="T21" fmla="*/ 7 h 9"/>
                  <a:gd name="T22" fmla="*/ 9 w 13"/>
                  <a:gd name="T23" fmla="*/ 5 h 9"/>
                  <a:gd name="T24" fmla="*/ 9 w 13"/>
                  <a:gd name="T25" fmla="*/ 3 h 9"/>
                  <a:gd name="T26" fmla="*/ 7 w 13"/>
                  <a:gd name="T27" fmla="*/ 3 h 9"/>
                  <a:gd name="T28" fmla="*/ 6 w 13"/>
                  <a:gd name="T29" fmla="*/ 1 h 9"/>
                  <a:gd name="T30" fmla="*/ 6 w 13"/>
                  <a:gd name="T31" fmla="*/ 1 h 9"/>
                  <a:gd name="T32" fmla="*/ 2 w 13"/>
                  <a:gd name="T33" fmla="*/ 0 h 9"/>
                  <a:gd name="T34" fmla="*/ 2 w 13"/>
                  <a:gd name="T35" fmla="*/ 0 h 9"/>
                  <a:gd name="T36" fmla="*/ 2 w 13"/>
                  <a:gd name="T37" fmla="*/ 0 h 9"/>
                  <a:gd name="T38" fmla="*/ 0 w 13"/>
                  <a:gd name="T39" fmla="*/ 0 h 9"/>
                  <a:gd name="T40" fmla="*/ 0 w 13"/>
                  <a:gd name="T41" fmla="*/ 1 h 9"/>
                  <a:gd name="T42" fmla="*/ 0 w 13"/>
                  <a:gd name="T43" fmla="*/ 1 h 9"/>
                  <a:gd name="T44" fmla="*/ 4 w 13"/>
                  <a:gd name="T45" fmla="*/ 1 h 9"/>
                  <a:gd name="T46" fmla="*/ 4 w 13"/>
                  <a:gd name="T47" fmla="*/ 3 h 9"/>
                  <a:gd name="T48" fmla="*/ 4 w 13"/>
                  <a:gd name="T49" fmla="*/ 5 h 9"/>
                  <a:gd name="T50" fmla="*/ 6 w 13"/>
                  <a:gd name="T5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9">
                    <a:moveTo>
                      <a:pt x="6" y="5"/>
                    </a:move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 386">
                <a:extLst>
                  <a:ext uri="{FF2B5EF4-FFF2-40B4-BE49-F238E27FC236}">
                    <a16:creationId xmlns:a16="http://schemas.microsoft.com/office/drawing/2014/main" id="{A19B2B15-9482-4143-8885-FA1A8892C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940" y="2809294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 387">
                <a:extLst>
                  <a:ext uri="{FF2B5EF4-FFF2-40B4-BE49-F238E27FC236}">
                    <a16:creationId xmlns:a16="http://schemas.microsoft.com/office/drawing/2014/main" id="{9314BB92-AB9F-469C-A63B-58A614441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0982" y="2820568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 388">
                <a:extLst>
                  <a:ext uri="{FF2B5EF4-FFF2-40B4-BE49-F238E27FC236}">
                    <a16:creationId xmlns:a16="http://schemas.microsoft.com/office/drawing/2014/main" id="{30478124-C75D-413A-944A-FFC3AB22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703313"/>
                <a:ext cx="5445" cy="451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 389">
                <a:extLst>
                  <a:ext uri="{FF2B5EF4-FFF2-40B4-BE49-F238E27FC236}">
                    <a16:creationId xmlns:a16="http://schemas.microsoft.com/office/drawing/2014/main" id="{93FABC66-4F57-4B23-8F0F-213A6198C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707823"/>
                <a:ext cx="5445" cy="6765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3 h 3"/>
                  <a:gd name="T4" fmla="*/ 0 w 2"/>
                  <a:gd name="T5" fmla="*/ 2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 390">
                <a:extLst>
                  <a:ext uri="{FF2B5EF4-FFF2-40B4-BE49-F238E27FC236}">
                    <a16:creationId xmlns:a16="http://schemas.microsoft.com/office/drawing/2014/main" id="{C7417AC3-EFCA-4C28-8FD7-DD4CCE164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1184" y="2703313"/>
                <a:ext cx="0" cy="4510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Freeform 391">
                <a:extLst>
                  <a:ext uri="{FF2B5EF4-FFF2-40B4-BE49-F238E27FC236}">
                    <a16:creationId xmlns:a16="http://schemas.microsoft.com/office/drawing/2014/main" id="{A734DF24-9095-4F9F-9E1D-2E14A2672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7469" y="2743902"/>
                <a:ext cx="8168" cy="0"/>
              </a:xfrm>
              <a:custGeom>
                <a:avLst/>
                <a:gdLst>
                  <a:gd name="T0" fmla="*/ 3 w 3"/>
                  <a:gd name="T1" fmla="*/ 3 w 3"/>
                  <a:gd name="T2" fmla="*/ 1 w 3"/>
                  <a:gd name="T3" fmla="*/ 0 w 3"/>
                  <a:gd name="T4" fmla="*/ 0 w 3"/>
                  <a:gd name="T5" fmla="*/ 0 w 3"/>
                  <a:gd name="T6" fmla="*/ 1 w 3"/>
                  <a:gd name="T7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Freeform 392">
                <a:extLst>
                  <a:ext uri="{FF2B5EF4-FFF2-40B4-BE49-F238E27FC236}">
                    <a16:creationId xmlns:a16="http://schemas.microsoft.com/office/drawing/2014/main" id="{B6A55691-E576-4467-8D1E-7948E8D20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92" y="2752921"/>
                <a:ext cx="10891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  <a:gd name="T4" fmla="*/ 4 w 4"/>
                  <a:gd name="T5" fmla="*/ 4 w 4"/>
                  <a:gd name="T6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Freeform 393">
                <a:extLst>
                  <a:ext uri="{FF2B5EF4-FFF2-40B4-BE49-F238E27FC236}">
                    <a16:creationId xmlns:a16="http://schemas.microsoft.com/office/drawing/2014/main" id="{EAB362E3-E4B7-4330-9BEB-2A00FE0EB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007" y="2946842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2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Freeform 394">
                <a:extLst>
                  <a:ext uri="{FF2B5EF4-FFF2-40B4-BE49-F238E27FC236}">
                    <a16:creationId xmlns:a16="http://schemas.microsoft.com/office/drawing/2014/main" id="{737C7A9F-4AE8-40B2-B85C-C7B55A06B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6797" y="3066352"/>
                <a:ext cx="13613" cy="11274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0 w 5"/>
                  <a:gd name="T5" fmla="*/ 4 h 5"/>
                  <a:gd name="T6" fmla="*/ 0 w 5"/>
                  <a:gd name="T7" fmla="*/ 5 h 5"/>
                  <a:gd name="T8" fmla="*/ 2 w 5"/>
                  <a:gd name="T9" fmla="*/ 4 h 5"/>
                  <a:gd name="T10" fmla="*/ 3 w 5"/>
                  <a:gd name="T11" fmla="*/ 2 h 5"/>
                  <a:gd name="T12" fmla="*/ 5 w 5"/>
                  <a:gd name="T13" fmla="*/ 0 h 5"/>
                  <a:gd name="T14" fmla="*/ 5 w 5"/>
                  <a:gd name="T15" fmla="*/ 0 h 5"/>
                  <a:gd name="T16" fmla="*/ 3 w 5"/>
                  <a:gd name="T17" fmla="*/ 0 h 5"/>
                  <a:gd name="T18" fmla="*/ 2 w 5"/>
                  <a:gd name="T19" fmla="*/ 0 h 5"/>
                  <a:gd name="T20" fmla="*/ 0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 395">
                <a:extLst>
                  <a:ext uri="{FF2B5EF4-FFF2-40B4-BE49-F238E27FC236}">
                    <a16:creationId xmlns:a16="http://schemas.microsoft.com/office/drawing/2014/main" id="{A407E186-B85D-44C5-B449-F30918435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856" y="3075371"/>
                <a:ext cx="10891" cy="6765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2 w 4"/>
                  <a:gd name="T5" fmla="*/ 3 h 3"/>
                  <a:gd name="T6" fmla="*/ 2 w 4"/>
                  <a:gd name="T7" fmla="*/ 3 h 3"/>
                  <a:gd name="T8" fmla="*/ 4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  <a:gd name="T14" fmla="*/ 4 w 4"/>
                  <a:gd name="T15" fmla="*/ 1 h 3"/>
                  <a:gd name="T16" fmla="*/ 4 w 4"/>
                  <a:gd name="T17" fmla="*/ 0 h 3"/>
                  <a:gd name="T18" fmla="*/ 2 w 4"/>
                  <a:gd name="T19" fmla="*/ 0 h 3"/>
                  <a:gd name="T20" fmla="*/ 0 w 4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 396">
                <a:extLst>
                  <a:ext uri="{FF2B5EF4-FFF2-40B4-BE49-F238E27FC236}">
                    <a16:creationId xmlns:a16="http://schemas.microsoft.com/office/drawing/2014/main" id="{0E1633D2-36D9-4DB0-B040-7A7E4479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251" y="3061842"/>
                <a:ext cx="8168" cy="13529"/>
              </a:xfrm>
              <a:custGeom>
                <a:avLst/>
                <a:gdLst>
                  <a:gd name="T0" fmla="*/ 1 w 3"/>
                  <a:gd name="T1" fmla="*/ 2 h 6"/>
                  <a:gd name="T2" fmla="*/ 0 w 3"/>
                  <a:gd name="T3" fmla="*/ 4 h 6"/>
                  <a:gd name="T4" fmla="*/ 0 w 3"/>
                  <a:gd name="T5" fmla="*/ 6 h 6"/>
                  <a:gd name="T6" fmla="*/ 0 w 3"/>
                  <a:gd name="T7" fmla="*/ 6 h 6"/>
                  <a:gd name="T8" fmla="*/ 1 w 3"/>
                  <a:gd name="T9" fmla="*/ 6 h 6"/>
                  <a:gd name="T10" fmla="*/ 1 w 3"/>
                  <a:gd name="T11" fmla="*/ 4 h 6"/>
                  <a:gd name="T12" fmla="*/ 3 w 3"/>
                  <a:gd name="T13" fmla="*/ 2 h 6"/>
                  <a:gd name="T14" fmla="*/ 3 w 3"/>
                  <a:gd name="T15" fmla="*/ 0 h 6"/>
                  <a:gd name="T16" fmla="*/ 1 w 3"/>
                  <a:gd name="T17" fmla="*/ 0 h 6"/>
                  <a:gd name="T18" fmla="*/ 1 w 3"/>
                  <a:gd name="T19" fmla="*/ 2 h 6"/>
                  <a:gd name="T20" fmla="*/ 1 w 3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 397">
                <a:extLst>
                  <a:ext uri="{FF2B5EF4-FFF2-40B4-BE49-F238E27FC236}">
                    <a16:creationId xmlns:a16="http://schemas.microsoft.com/office/drawing/2014/main" id="{C7A0936D-4BE6-4CC5-8849-34555D0B4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19" y="3050567"/>
                <a:ext cx="10891" cy="6765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3 h 3"/>
                  <a:gd name="T4" fmla="*/ 0 w 4"/>
                  <a:gd name="T5" fmla="*/ 3 h 3"/>
                  <a:gd name="T6" fmla="*/ 2 w 4"/>
                  <a:gd name="T7" fmla="*/ 3 h 3"/>
                  <a:gd name="T8" fmla="*/ 2 w 4"/>
                  <a:gd name="T9" fmla="*/ 3 h 3"/>
                  <a:gd name="T10" fmla="*/ 2 w 4"/>
                  <a:gd name="T11" fmla="*/ 2 h 3"/>
                  <a:gd name="T12" fmla="*/ 4 w 4"/>
                  <a:gd name="T13" fmla="*/ 0 h 3"/>
                  <a:gd name="T14" fmla="*/ 2 w 4"/>
                  <a:gd name="T15" fmla="*/ 0 h 3"/>
                  <a:gd name="T16" fmla="*/ 2 w 4"/>
                  <a:gd name="T17" fmla="*/ 2 h 3"/>
                  <a:gd name="T18" fmla="*/ 0 w 4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6" name="Freeform 398">
                <a:extLst>
                  <a:ext uri="{FF2B5EF4-FFF2-40B4-BE49-F238E27FC236}">
                    <a16:creationId xmlns:a16="http://schemas.microsoft.com/office/drawing/2014/main" id="{9D59EC28-6E4A-47A2-BFA5-7A919491B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8040" y="3309880"/>
                <a:ext cx="5445" cy="451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w 2"/>
                  <a:gd name="T13" fmla="*/ 0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Freeform 399">
                <a:extLst>
                  <a:ext uri="{FF2B5EF4-FFF2-40B4-BE49-F238E27FC236}">
                    <a16:creationId xmlns:a16="http://schemas.microsoft.com/office/drawing/2014/main" id="{EB9C0F57-D090-4514-8C1D-2056FDAC7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822" y="3323410"/>
                <a:ext cx="2723" cy="451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w 1"/>
                  <a:gd name="T11" fmla="*/ 0 h 2"/>
                  <a:gd name="T12" fmla="*/ 0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 400">
                <a:extLst>
                  <a:ext uri="{FF2B5EF4-FFF2-40B4-BE49-F238E27FC236}">
                    <a16:creationId xmlns:a16="http://schemas.microsoft.com/office/drawing/2014/main" id="{833D6B87-D0DD-45E8-8AB9-A261B52A0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049" y="3314390"/>
                <a:ext cx="0" cy="9020"/>
              </a:xfrm>
              <a:custGeom>
                <a:avLst/>
                <a:gdLst>
                  <a:gd name="T0" fmla="*/ 2 h 4"/>
                  <a:gd name="T1" fmla="*/ 0 h 4"/>
                  <a:gd name="T2" fmla="*/ 2 h 4"/>
                  <a:gd name="T3" fmla="*/ 4 h 4"/>
                  <a:gd name="T4" fmla="*/ 4 h 4"/>
                  <a:gd name="T5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 401">
                <a:extLst>
                  <a:ext uri="{FF2B5EF4-FFF2-40B4-BE49-F238E27FC236}">
                    <a16:creationId xmlns:a16="http://schemas.microsoft.com/office/drawing/2014/main" id="{DE719B5A-267B-49DD-8715-079C9283B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7049" y="3334684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 402">
                <a:extLst>
                  <a:ext uri="{FF2B5EF4-FFF2-40B4-BE49-F238E27FC236}">
                    <a16:creationId xmlns:a16="http://schemas.microsoft.com/office/drawing/2014/main" id="{DBBC4036-20BD-42BA-B2B5-BCB8E269B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990" y="3352723"/>
                <a:ext cx="5445" cy="6765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1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 403">
                <a:extLst>
                  <a:ext uri="{FF2B5EF4-FFF2-40B4-BE49-F238E27FC236}">
                    <a16:creationId xmlns:a16="http://schemas.microsoft.com/office/drawing/2014/main" id="{904F6B3D-C375-48BE-A5B7-E6A029EE3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377" y="3359488"/>
                <a:ext cx="0" cy="4510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Freeform 404">
                <a:extLst>
                  <a:ext uri="{FF2B5EF4-FFF2-40B4-BE49-F238E27FC236}">
                    <a16:creationId xmlns:a16="http://schemas.microsoft.com/office/drawing/2014/main" id="{7E95F729-F942-49FA-BD71-316F4EDC9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612" y="3600762"/>
                <a:ext cx="13613" cy="11274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5 h 5"/>
                  <a:gd name="T4" fmla="*/ 5 w 5"/>
                  <a:gd name="T5" fmla="*/ 4 h 5"/>
                  <a:gd name="T6" fmla="*/ 5 w 5"/>
                  <a:gd name="T7" fmla="*/ 2 h 5"/>
                  <a:gd name="T8" fmla="*/ 4 w 5"/>
                  <a:gd name="T9" fmla="*/ 0 h 5"/>
                  <a:gd name="T10" fmla="*/ 2 w 5"/>
                  <a:gd name="T11" fmla="*/ 0 h 5"/>
                  <a:gd name="T12" fmla="*/ 0 w 5"/>
                  <a:gd name="T13" fmla="*/ 4 h 5"/>
                  <a:gd name="T14" fmla="*/ 0 w 5"/>
                  <a:gd name="T15" fmla="*/ 4 h 5"/>
                  <a:gd name="T16" fmla="*/ 0 w 5"/>
                  <a:gd name="T17" fmla="*/ 5 h 5"/>
                  <a:gd name="T18" fmla="*/ 0 w 5"/>
                  <a:gd name="T19" fmla="*/ 5 h 5"/>
                  <a:gd name="T20" fmla="*/ 2 w 5"/>
                  <a:gd name="T21" fmla="*/ 5 h 5"/>
                  <a:gd name="T22" fmla="*/ 2 w 5"/>
                  <a:gd name="T23" fmla="*/ 5 h 5"/>
                  <a:gd name="T24" fmla="*/ 4 w 5"/>
                  <a:gd name="T25" fmla="*/ 5 h 5"/>
                  <a:gd name="T26" fmla="*/ 4 w 5"/>
                  <a:gd name="T27" fmla="*/ 5 h 5"/>
                  <a:gd name="T28" fmla="*/ 4 w 5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Freeform 405">
                <a:extLst>
                  <a:ext uri="{FF2B5EF4-FFF2-40B4-BE49-F238E27FC236}">
                    <a16:creationId xmlns:a16="http://schemas.microsoft.com/office/drawing/2014/main" id="{EC5749D7-AFC7-43DB-8C56-BBCFA5EC9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4108" y="3645860"/>
                <a:ext cx="5445" cy="451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Freeform 406">
                <a:extLst>
                  <a:ext uri="{FF2B5EF4-FFF2-40B4-BE49-F238E27FC236}">
                    <a16:creationId xmlns:a16="http://schemas.microsoft.com/office/drawing/2014/main" id="{ADF16C93-C51C-45F7-8585-22D55E87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049" y="3675174"/>
                <a:ext cx="8168" cy="6765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1 h 3"/>
                  <a:gd name="T6" fmla="*/ 0 w 3"/>
                  <a:gd name="T7" fmla="*/ 1 h 3"/>
                  <a:gd name="T8" fmla="*/ 1 w 3"/>
                  <a:gd name="T9" fmla="*/ 3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0 h 3"/>
                  <a:gd name="T18" fmla="*/ 1 w 3"/>
                  <a:gd name="T19" fmla="*/ 0 h 3"/>
                  <a:gd name="T20" fmla="*/ 1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Freeform 407">
                <a:extLst>
                  <a:ext uri="{FF2B5EF4-FFF2-40B4-BE49-F238E27FC236}">
                    <a16:creationId xmlns:a16="http://schemas.microsoft.com/office/drawing/2014/main" id="{6B4CED81-7D97-430A-9FE6-E8057DAD5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89" y="3792428"/>
                <a:ext cx="0" cy="11274"/>
              </a:xfrm>
              <a:custGeom>
                <a:avLst/>
                <a:gdLst>
                  <a:gd name="T0" fmla="*/ 0 h 5"/>
                  <a:gd name="T1" fmla="*/ 0 h 5"/>
                  <a:gd name="T2" fmla="*/ 2 h 5"/>
                  <a:gd name="T3" fmla="*/ 5 h 5"/>
                  <a:gd name="T4" fmla="*/ 5 h 5"/>
                  <a:gd name="T5" fmla="*/ 4 h 5"/>
                  <a:gd name="T6" fmla="*/ 2 h 5"/>
                  <a:gd name="T7" fmla="*/ 0 h 5"/>
                  <a:gd name="T8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Freeform 481">
              <a:extLst>
                <a:ext uri="{FF2B5EF4-FFF2-40B4-BE49-F238E27FC236}">
                  <a16:creationId xmlns:a16="http://schemas.microsoft.com/office/drawing/2014/main" id="{0B16D57B-2810-41C8-8E86-C233CD9E2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6846" y="1961455"/>
              <a:ext cx="3188271" cy="2480384"/>
            </a:xfrm>
            <a:custGeom>
              <a:avLst/>
              <a:gdLst>
                <a:gd name="T0" fmla="*/ 974 w 1171"/>
                <a:gd name="T1" fmla="*/ 636 h 1100"/>
                <a:gd name="T2" fmla="*/ 1012 w 1171"/>
                <a:gd name="T3" fmla="*/ 542 h 1100"/>
                <a:gd name="T4" fmla="*/ 1081 w 1171"/>
                <a:gd name="T5" fmla="*/ 472 h 1100"/>
                <a:gd name="T6" fmla="*/ 1010 w 1171"/>
                <a:gd name="T7" fmla="*/ 356 h 1100"/>
                <a:gd name="T8" fmla="*/ 1093 w 1171"/>
                <a:gd name="T9" fmla="*/ 399 h 1100"/>
                <a:gd name="T10" fmla="*/ 1083 w 1171"/>
                <a:gd name="T11" fmla="*/ 229 h 1100"/>
                <a:gd name="T12" fmla="*/ 1025 w 1171"/>
                <a:gd name="T13" fmla="*/ 139 h 1100"/>
                <a:gd name="T14" fmla="*/ 1088 w 1171"/>
                <a:gd name="T15" fmla="*/ 103 h 1100"/>
                <a:gd name="T16" fmla="*/ 1146 w 1171"/>
                <a:gd name="T17" fmla="*/ 150 h 1100"/>
                <a:gd name="T18" fmla="*/ 1139 w 1171"/>
                <a:gd name="T19" fmla="*/ 90 h 1100"/>
                <a:gd name="T20" fmla="*/ 996 w 1171"/>
                <a:gd name="T21" fmla="*/ 36 h 1100"/>
                <a:gd name="T22" fmla="*/ 853 w 1171"/>
                <a:gd name="T23" fmla="*/ 30 h 1100"/>
                <a:gd name="T24" fmla="*/ 795 w 1171"/>
                <a:gd name="T25" fmla="*/ 29 h 1100"/>
                <a:gd name="T26" fmla="*/ 699 w 1171"/>
                <a:gd name="T27" fmla="*/ 32 h 1100"/>
                <a:gd name="T28" fmla="*/ 682 w 1171"/>
                <a:gd name="T29" fmla="*/ 9 h 1100"/>
                <a:gd name="T30" fmla="*/ 617 w 1171"/>
                <a:gd name="T31" fmla="*/ 16 h 1100"/>
                <a:gd name="T32" fmla="*/ 576 w 1171"/>
                <a:gd name="T33" fmla="*/ 41 h 1100"/>
                <a:gd name="T34" fmla="*/ 559 w 1171"/>
                <a:gd name="T35" fmla="*/ 67 h 1100"/>
                <a:gd name="T36" fmla="*/ 561 w 1171"/>
                <a:gd name="T37" fmla="*/ 96 h 1100"/>
                <a:gd name="T38" fmla="*/ 501 w 1171"/>
                <a:gd name="T39" fmla="*/ 70 h 1100"/>
                <a:gd name="T40" fmla="*/ 438 w 1171"/>
                <a:gd name="T41" fmla="*/ 97 h 1100"/>
                <a:gd name="T42" fmla="*/ 366 w 1171"/>
                <a:gd name="T43" fmla="*/ 135 h 1100"/>
                <a:gd name="T44" fmla="*/ 337 w 1171"/>
                <a:gd name="T45" fmla="*/ 96 h 1100"/>
                <a:gd name="T46" fmla="*/ 284 w 1171"/>
                <a:gd name="T47" fmla="*/ 85 h 1100"/>
                <a:gd name="T48" fmla="*/ 241 w 1171"/>
                <a:gd name="T49" fmla="*/ 101 h 1100"/>
                <a:gd name="T50" fmla="*/ 210 w 1171"/>
                <a:gd name="T51" fmla="*/ 141 h 1100"/>
                <a:gd name="T52" fmla="*/ 174 w 1171"/>
                <a:gd name="T53" fmla="*/ 171 h 1100"/>
                <a:gd name="T54" fmla="*/ 183 w 1171"/>
                <a:gd name="T55" fmla="*/ 204 h 1100"/>
                <a:gd name="T56" fmla="*/ 248 w 1171"/>
                <a:gd name="T57" fmla="*/ 204 h 1100"/>
                <a:gd name="T58" fmla="*/ 266 w 1171"/>
                <a:gd name="T59" fmla="*/ 150 h 1100"/>
                <a:gd name="T60" fmla="*/ 286 w 1171"/>
                <a:gd name="T61" fmla="*/ 186 h 1100"/>
                <a:gd name="T62" fmla="*/ 284 w 1171"/>
                <a:gd name="T63" fmla="*/ 209 h 1100"/>
                <a:gd name="T64" fmla="*/ 204 w 1171"/>
                <a:gd name="T65" fmla="*/ 228 h 1100"/>
                <a:gd name="T66" fmla="*/ 170 w 1171"/>
                <a:gd name="T67" fmla="*/ 264 h 1100"/>
                <a:gd name="T68" fmla="*/ 136 w 1171"/>
                <a:gd name="T69" fmla="*/ 334 h 1100"/>
                <a:gd name="T70" fmla="*/ 141 w 1171"/>
                <a:gd name="T71" fmla="*/ 383 h 1100"/>
                <a:gd name="T72" fmla="*/ 266 w 1171"/>
                <a:gd name="T73" fmla="*/ 374 h 1100"/>
                <a:gd name="T74" fmla="*/ 297 w 1171"/>
                <a:gd name="T75" fmla="*/ 387 h 1100"/>
                <a:gd name="T76" fmla="*/ 338 w 1171"/>
                <a:gd name="T77" fmla="*/ 374 h 1100"/>
                <a:gd name="T78" fmla="*/ 389 w 1171"/>
                <a:gd name="T79" fmla="*/ 331 h 1100"/>
                <a:gd name="T80" fmla="*/ 443 w 1171"/>
                <a:gd name="T81" fmla="*/ 349 h 1100"/>
                <a:gd name="T82" fmla="*/ 353 w 1171"/>
                <a:gd name="T83" fmla="*/ 407 h 1100"/>
                <a:gd name="T84" fmla="*/ 360 w 1171"/>
                <a:gd name="T85" fmla="*/ 465 h 1100"/>
                <a:gd name="T86" fmla="*/ 206 w 1171"/>
                <a:gd name="T87" fmla="*/ 409 h 1100"/>
                <a:gd name="T88" fmla="*/ 11 w 1171"/>
                <a:gd name="T89" fmla="*/ 568 h 1100"/>
                <a:gd name="T90" fmla="*/ 63 w 1171"/>
                <a:gd name="T91" fmla="*/ 712 h 1100"/>
                <a:gd name="T92" fmla="*/ 217 w 1171"/>
                <a:gd name="T93" fmla="*/ 783 h 1100"/>
                <a:gd name="T94" fmla="*/ 273 w 1171"/>
                <a:gd name="T95" fmla="*/ 1051 h 1100"/>
                <a:gd name="T96" fmla="*/ 422 w 1171"/>
                <a:gd name="T97" fmla="*/ 975 h 1100"/>
                <a:gd name="T98" fmla="*/ 492 w 1171"/>
                <a:gd name="T99" fmla="*/ 769 h 1100"/>
                <a:gd name="T100" fmla="*/ 494 w 1171"/>
                <a:gd name="T101" fmla="*/ 653 h 1100"/>
                <a:gd name="T102" fmla="*/ 420 w 1171"/>
                <a:gd name="T103" fmla="*/ 528 h 1100"/>
                <a:gd name="T104" fmla="*/ 487 w 1171"/>
                <a:gd name="T105" fmla="*/ 606 h 1100"/>
                <a:gd name="T106" fmla="*/ 612 w 1171"/>
                <a:gd name="T107" fmla="*/ 541 h 1100"/>
                <a:gd name="T108" fmla="*/ 530 w 1171"/>
                <a:gd name="T109" fmla="*/ 501 h 1100"/>
                <a:gd name="T110" fmla="*/ 661 w 1171"/>
                <a:gd name="T111" fmla="*/ 513 h 1100"/>
                <a:gd name="T112" fmla="*/ 778 w 1171"/>
                <a:gd name="T113" fmla="*/ 682 h 1100"/>
                <a:gd name="T114" fmla="*/ 892 w 1171"/>
                <a:gd name="T115" fmla="*/ 568 h 1100"/>
                <a:gd name="T116" fmla="*/ 402 w 1171"/>
                <a:gd name="T117" fmla="*/ 772 h 1100"/>
                <a:gd name="T118" fmla="*/ 380 w 1171"/>
                <a:gd name="T119" fmla="*/ 805 h 1100"/>
                <a:gd name="T120" fmla="*/ 811 w 1171"/>
                <a:gd name="T121" fmla="*/ 483 h 1100"/>
                <a:gd name="T122" fmla="*/ 545 w 1171"/>
                <a:gd name="T123" fmla="*/ 403 h 1100"/>
                <a:gd name="T124" fmla="*/ 509 w 1171"/>
                <a:gd name="T125" fmla="*/ 32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1" h="1100">
                  <a:moveTo>
                    <a:pt x="925" y="593"/>
                  </a:moveTo>
                  <a:lnTo>
                    <a:pt x="927" y="595"/>
                  </a:lnTo>
                  <a:lnTo>
                    <a:pt x="929" y="595"/>
                  </a:lnTo>
                  <a:lnTo>
                    <a:pt x="931" y="595"/>
                  </a:lnTo>
                  <a:lnTo>
                    <a:pt x="931" y="595"/>
                  </a:lnTo>
                  <a:lnTo>
                    <a:pt x="931" y="600"/>
                  </a:lnTo>
                  <a:lnTo>
                    <a:pt x="932" y="606"/>
                  </a:lnTo>
                  <a:lnTo>
                    <a:pt x="934" y="611"/>
                  </a:lnTo>
                  <a:lnTo>
                    <a:pt x="936" y="615"/>
                  </a:lnTo>
                  <a:lnTo>
                    <a:pt x="936" y="618"/>
                  </a:lnTo>
                  <a:lnTo>
                    <a:pt x="938" y="622"/>
                  </a:lnTo>
                  <a:lnTo>
                    <a:pt x="940" y="624"/>
                  </a:lnTo>
                  <a:lnTo>
                    <a:pt x="940" y="624"/>
                  </a:lnTo>
                  <a:lnTo>
                    <a:pt x="940" y="624"/>
                  </a:lnTo>
                  <a:lnTo>
                    <a:pt x="941" y="627"/>
                  </a:lnTo>
                  <a:lnTo>
                    <a:pt x="943" y="631"/>
                  </a:lnTo>
                  <a:lnTo>
                    <a:pt x="945" y="636"/>
                  </a:lnTo>
                  <a:lnTo>
                    <a:pt x="945" y="638"/>
                  </a:lnTo>
                  <a:lnTo>
                    <a:pt x="945" y="642"/>
                  </a:lnTo>
                  <a:lnTo>
                    <a:pt x="943" y="640"/>
                  </a:lnTo>
                  <a:lnTo>
                    <a:pt x="943" y="642"/>
                  </a:lnTo>
                  <a:lnTo>
                    <a:pt x="945" y="642"/>
                  </a:lnTo>
                  <a:lnTo>
                    <a:pt x="947" y="644"/>
                  </a:lnTo>
                  <a:lnTo>
                    <a:pt x="947" y="647"/>
                  </a:lnTo>
                  <a:lnTo>
                    <a:pt x="947" y="649"/>
                  </a:lnTo>
                  <a:lnTo>
                    <a:pt x="947" y="653"/>
                  </a:lnTo>
                  <a:lnTo>
                    <a:pt x="947" y="656"/>
                  </a:lnTo>
                  <a:lnTo>
                    <a:pt x="947" y="658"/>
                  </a:lnTo>
                  <a:lnTo>
                    <a:pt x="949" y="660"/>
                  </a:lnTo>
                  <a:lnTo>
                    <a:pt x="947" y="662"/>
                  </a:lnTo>
                  <a:lnTo>
                    <a:pt x="947" y="664"/>
                  </a:lnTo>
                  <a:lnTo>
                    <a:pt x="947" y="673"/>
                  </a:lnTo>
                  <a:lnTo>
                    <a:pt x="947" y="676"/>
                  </a:lnTo>
                  <a:lnTo>
                    <a:pt x="947" y="678"/>
                  </a:lnTo>
                  <a:lnTo>
                    <a:pt x="947" y="680"/>
                  </a:lnTo>
                  <a:lnTo>
                    <a:pt x="949" y="680"/>
                  </a:lnTo>
                  <a:lnTo>
                    <a:pt x="952" y="684"/>
                  </a:lnTo>
                  <a:lnTo>
                    <a:pt x="954" y="684"/>
                  </a:lnTo>
                  <a:lnTo>
                    <a:pt x="956" y="689"/>
                  </a:lnTo>
                  <a:lnTo>
                    <a:pt x="958" y="691"/>
                  </a:lnTo>
                  <a:lnTo>
                    <a:pt x="959" y="693"/>
                  </a:lnTo>
                  <a:lnTo>
                    <a:pt x="963" y="698"/>
                  </a:lnTo>
                  <a:lnTo>
                    <a:pt x="963" y="698"/>
                  </a:lnTo>
                  <a:lnTo>
                    <a:pt x="965" y="700"/>
                  </a:lnTo>
                  <a:lnTo>
                    <a:pt x="965" y="703"/>
                  </a:lnTo>
                  <a:lnTo>
                    <a:pt x="965" y="705"/>
                  </a:lnTo>
                  <a:lnTo>
                    <a:pt x="967" y="712"/>
                  </a:lnTo>
                  <a:lnTo>
                    <a:pt x="967" y="714"/>
                  </a:lnTo>
                  <a:lnTo>
                    <a:pt x="969" y="714"/>
                  </a:lnTo>
                  <a:lnTo>
                    <a:pt x="969" y="716"/>
                  </a:lnTo>
                  <a:lnTo>
                    <a:pt x="969" y="720"/>
                  </a:lnTo>
                  <a:lnTo>
                    <a:pt x="969" y="722"/>
                  </a:lnTo>
                  <a:lnTo>
                    <a:pt x="970" y="723"/>
                  </a:lnTo>
                  <a:lnTo>
                    <a:pt x="972" y="727"/>
                  </a:lnTo>
                  <a:lnTo>
                    <a:pt x="974" y="731"/>
                  </a:lnTo>
                  <a:lnTo>
                    <a:pt x="976" y="732"/>
                  </a:lnTo>
                  <a:lnTo>
                    <a:pt x="976" y="734"/>
                  </a:lnTo>
                  <a:lnTo>
                    <a:pt x="976" y="736"/>
                  </a:lnTo>
                  <a:lnTo>
                    <a:pt x="979" y="738"/>
                  </a:lnTo>
                  <a:lnTo>
                    <a:pt x="983" y="741"/>
                  </a:lnTo>
                  <a:lnTo>
                    <a:pt x="985" y="743"/>
                  </a:lnTo>
                  <a:lnTo>
                    <a:pt x="987" y="745"/>
                  </a:lnTo>
                  <a:lnTo>
                    <a:pt x="988" y="745"/>
                  </a:lnTo>
                  <a:lnTo>
                    <a:pt x="990" y="747"/>
                  </a:lnTo>
                  <a:lnTo>
                    <a:pt x="992" y="749"/>
                  </a:lnTo>
                  <a:lnTo>
                    <a:pt x="992" y="749"/>
                  </a:lnTo>
                  <a:lnTo>
                    <a:pt x="994" y="750"/>
                  </a:lnTo>
                  <a:lnTo>
                    <a:pt x="994" y="749"/>
                  </a:lnTo>
                  <a:lnTo>
                    <a:pt x="994" y="749"/>
                  </a:lnTo>
                  <a:lnTo>
                    <a:pt x="994" y="747"/>
                  </a:lnTo>
                  <a:lnTo>
                    <a:pt x="997" y="749"/>
                  </a:lnTo>
                  <a:lnTo>
                    <a:pt x="999" y="749"/>
                  </a:lnTo>
                  <a:lnTo>
                    <a:pt x="999" y="749"/>
                  </a:lnTo>
                  <a:lnTo>
                    <a:pt x="999" y="745"/>
                  </a:lnTo>
                  <a:lnTo>
                    <a:pt x="996" y="740"/>
                  </a:lnTo>
                  <a:lnTo>
                    <a:pt x="996" y="736"/>
                  </a:lnTo>
                  <a:lnTo>
                    <a:pt x="994" y="734"/>
                  </a:lnTo>
                  <a:lnTo>
                    <a:pt x="992" y="731"/>
                  </a:lnTo>
                  <a:lnTo>
                    <a:pt x="992" y="723"/>
                  </a:lnTo>
                  <a:lnTo>
                    <a:pt x="992" y="718"/>
                  </a:lnTo>
                  <a:lnTo>
                    <a:pt x="992" y="716"/>
                  </a:lnTo>
                  <a:lnTo>
                    <a:pt x="990" y="712"/>
                  </a:lnTo>
                  <a:lnTo>
                    <a:pt x="990" y="711"/>
                  </a:lnTo>
                  <a:lnTo>
                    <a:pt x="987" y="707"/>
                  </a:lnTo>
                  <a:lnTo>
                    <a:pt x="983" y="703"/>
                  </a:lnTo>
                  <a:lnTo>
                    <a:pt x="981" y="700"/>
                  </a:lnTo>
                  <a:lnTo>
                    <a:pt x="979" y="700"/>
                  </a:lnTo>
                  <a:lnTo>
                    <a:pt x="978" y="698"/>
                  </a:lnTo>
                  <a:lnTo>
                    <a:pt x="976" y="696"/>
                  </a:lnTo>
                  <a:lnTo>
                    <a:pt x="974" y="693"/>
                  </a:lnTo>
                  <a:lnTo>
                    <a:pt x="969" y="693"/>
                  </a:lnTo>
                  <a:lnTo>
                    <a:pt x="967" y="689"/>
                  </a:lnTo>
                  <a:lnTo>
                    <a:pt x="967" y="689"/>
                  </a:lnTo>
                  <a:lnTo>
                    <a:pt x="965" y="687"/>
                  </a:lnTo>
                  <a:lnTo>
                    <a:pt x="963" y="680"/>
                  </a:lnTo>
                  <a:lnTo>
                    <a:pt x="963" y="680"/>
                  </a:lnTo>
                  <a:lnTo>
                    <a:pt x="961" y="676"/>
                  </a:lnTo>
                  <a:lnTo>
                    <a:pt x="959" y="674"/>
                  </a:lnTo>
                  <a:lnTo>
                    <a:pt x="959" y="671"/>
                  </a:lnTo>
                  <a:lnTo>
                    <a:pt x="958" y="669"/>
                  </a:lnTo>
                  <a:lnTo>
                    <a:pt x="958" y="669"/>
                  </a:lnTo>
                  <a:lnTo>
                    <a:pt x="954" y="671"/>
                  </a:lnTo>
                  <a:lnTo>
                    <a:pt x="954" y="669"/>
                  </a:lnTo>
                  <a:lnTo>
                    <a:pt x="952" y="667"/>
                  </a:lnTo>
                  <a:lnTo>
                    <a:pt x="952" y="665"/>
                  </a:lnTo>
                  <a:lnTo>
                    <a:pt x="952" y="662"/>
                  </a:lnTo>
                  <a:lnTo>
                    <a:pt x="952" y="658"/>
                  </a:lnTo>
                  <a:lnTo>
                    <a:pt x="952" y="658"/>
                  </a:lnTo>
                  <a:lnTo>
                    <a:pt x="952" y="656"/>
                  </a:lnTo>
                  <a:lnTo>
                    <a:pt x="952" y="655"/>
                  </a:lnTo>
                  <a:lnTo>
                    <a:pt x="952" y="653"/>
                  </a:lnTo>
                  <a:lnTo>
                    <a:pt x="954" y="651"/>
                  </a:lnTo>
                  <a:lnTo>
                    <a:pt x="952" y="649"/>
                  </a:lnTo>
                  <a:lnTo>
                    <a:pt x="954" y="646"/>
                  </a:lnTo>
                  <a:lnTo>
                    <a:pt x="954" y="642"/>
                  </a:lnTo>
                  <a:lnTo>
                    <a:pt x="956" y="640"/>
                  </a:lnTo>
                  <a:lnTo>
                    <a:pt x="956" y="636"/>
                  </a:lnTo>
                  <a:lnTo>
                    <a:pt x="954" y="631"/>
                  </a:lnTo>
                  <a:lnTo>
                    <a:pt x="954" y="626"/>
                  </a:lnTo>
                  <a:lnTo>
                    <a:pt x="956" y="626"/>
                  </a:lnTo>
                  <a:lnTo>
                    <a:pt x="958" y="624"/>
                  </a:lnTo>
                  <a:lnTo>
                    <a:pt x="958" y="626"/>
                  </a:lnTo>
                  <a:lnTo>
                    <a:pt x="959" y="626"/>
                  </a:lnTo>
                  <a:lnTo>
                    <a:pt x="961" y="626"/>
                  </a:lnTo>
                  <a:lnTo>
                    <a:pt x="961" y="627"/>
                  </a:lnTo>
                  <a:lnTo>
                    <a:pt x="963" y="633"/>
                  </a:lnTo>
                  <a:lnTo>
                    <a:pt x="963" y="635"/>
                  </a:lnTo>
                  <a:lnTo>
                    <a:pt x="963" y="635"/>
                  </a:lnTo>
                  <a:lnTo>
                    <a:pt x="963" y="635"/>
                  </a:lnTo>
                  <a:lnTo>
                    <a:pt x="963" y="633"/>
                  </a:lnTo>
                  <a:lnTo>
                    <a:pt x="967" y="635"/>
                  </a:lnTo>
                  <a:lnTo>
                    <a:pt x="969" y="633"/>
                  </a:lnTo>
                  <a:lnTo>
                    <a:pt x="970" y="635"/>
                  </a:lnTo>
                  <a:lnTo>
                    <a:pt x="974" y="636"/>
                  </a:lnTo>
                  <a:lnTo>
                    <a:pt x="974" y="638"/>
                  </a:lnTo>
                  <a:lnTo>
                    <a:pt x="976" y="638"/>
                  </a:lnTo>
                  <a:lnTo>
                    <a:pt x="976" y="640"/>
                  </a:lnTo>
                  <a:lnTo>
                    <a:pt x="978" y="640"/>
                  </a:lnTo>
                  <a:lnTo>
                    <a:pt x="978" y="640"/>
                  </a:lnTo>
                  <a:lnTo>
                    <a:pt x="979" y="644"/>
                  </a:lnTo>
                  <a:lnTo>
                    <a:pt x="981" y="644"/>
                  </a:lnTo>
                  <a:lnTo>
                    <a:pt x="981" y="647"/>
                  </a:lnTo>
                  <a:lnTo>
                    <a:pt x="983" y="647"/>
                  </a:lnTo>
                  <a:lnTo>
                    <a:pt x="981" y="647"/>
                  </a:lnTo>
                  <a:lnTo>
                    <a:pt x="983" y="651"/>
                  </a:lnTo>
                  <a:lnTo>
                    <a:pt x="985" y="651"/>
                  </a:lnTo>
                  <a:lnTo>
                    <a:pt x="985" y="651"/>
                  </a:lnTo>
                  <a:lnTo>
                    <a:pt x="985" y="649"/>
                  </a:lnTo>
                  <a:lnTo>
                    <a:pt x="987" y="651"/>
                  </a:lnTo>
                  <a:lnTo>
                    <a:pt x="987" y="651"/>
                  </a:lnTo>
                  <a:lnTo>
                    <a:pt x="987" y="653"/>
                  </a:lnTo>
                  <a:lnTo>
                    <a:pt x="987" y="655"/>
                  </a:lnTo>
                  <a:lnTo>
                    <a:pt x="988" y="655"/>
                  </a:lnTo>
                  <a:lnTo>
                    <a:pt x="990" y="655"/>
                  </a:lnTo>
                  <a:lnTo>
                    <a:pt x="992" y="655"/>
                  </a:lnTo>
                  <a:lnTo>
                    <a:pt x="994" y="656"/>
                  </a:lnTo>
                  <a:lnTo>
                    <a:pt x="994" y="656"/>
                  </a:lnTo>
                  <a:lnTo>
                    <a:pt x="994" y="656"/>
                  </a:lnTo>
                  <a:lnTo>
                    <a:pt x="996" y="658"/>
                  </a:lnTo>
                  <a:lnTo>
                    <a:pt x="999" y="660"/>
                  </a:lnTo>
                  <a:lnTo>
                    <a:pt x="999" y="660"/>
                  </a:lnTo>
                  <a:lnTo>
                    <a:pt x="999" y="662"/>
                  </a:lnTo>
                  <a:lnTo>
                    <a:pt x="999" y="664"/>
                  </a:lnTo>
                  <a:lnTo>
                    <a:pt x="999" y="667"/>
                  </a:lnTo>
                  <a:lnTo>
                    <a:pt x="999" y="669"/>
                  </a:lnTo>
                  <a:lnTo>
                    <a:pt x="999" y="671"/>
                  </a:lnTo>
                  <a:lnTo>
                    <a:pt x="999" y="674"/>
                  </a:lnTo>
                  <a:lnTo>
                    <a:pt x="999" y="674"/>
                  </a:lnTo>
                  <a:lnTo>
                    <a:pt x="999" y="674"/>
                  </a:lnTo>
                  <a:lnTo>
                    <a:pt x="1001" y="674"/>
                  </a:lnTo>
                  <a:lnTo>
                    <a:pt x="1003" y="673"/>
                  </a:lnTo>
                  <a:lnTo>
                    <a:pt x="1005" y="671"/>
                  </a:lnTo>
                  <a:lnTo>
                    <a:pt x="1007" y="669"/>
                  </a:lnTo>
                  <a:lnTo>
                    <a:pt x="1008" y="667"/>
                  </a:lnTo>
                  <a:lnTo>
                    <a:pt x="1008" y="665"/>
                  </a:lnTo>
                  <a:lnTo>
                    <a:pt x="1008" y="665"/>
                  </a:lnTo>
                  <a:lnTo>
                    <a:pt x="1010" y="665"/>
                  </a:lnTo>
                  <a:lnTo>
                    <a:pt x="1012" y="665"/>
                  </a:lnTo>
                  <a:lnTo>
                    <a:pt x="1012" y="664"/>
                  </a:lnTo>
                  <a:lnTo>
                    <a:pt x="1012" y="662"/>
                  </a:lnTo>
                  <a:lnTo>
                    <a:pt x="1012" y="660"/>
                  </a:lnTo>
                  <a:lnTo>
                    <a:pt x="1012" y="662"/>
                  </a:lnTo>
                  <a:lnTo>
                    <a:pt x="1012" y="660"/>
                  </a:lnTo>
                  <a:lnTo>
                    <a:pt x="1014" y="660"/>
                  </a:lnTo>
                  <a:lnTo>
                    <a:pt x="1012" y="658"/>
                  </a:lnTo>
                  <a:lnTo>
                    <a:pt x="1014" y="658"/>
                  </a:lnTo>
                  <a:lnTo>
                    <a:pt x="1014" y="656"/>
                  </a:lnTo>
                  <a:lnTo>
                    <a:pt x="1016" y="656"/>
                  </a:lnTo>
                  <a:lnTo>
                    <a:pt x="1017" y="656"/>
                  </a:lnTo>
                  <a:lnTo>
                    <a:pt x="1017" y="656"/>
                  </a:lnTo>
                  <a:lnTo>
                    <a:pt x="1021" y="653"/>
                  </a:lnTo>
                  <a:lnTo>
                    <a:pt x="1023" y="653"/>
                  </a:lnTo>
                  <a:lnTo>
                    <a:pt x="1023" y="651"/>
                  </a:lnTo>
                  <a:lnTo>
                    <a:pt x="1028" y="647"/>
                  </a:lnTo>
                  <a:lnTo>
                    <a:pt x="1028" y="647"/>
                  </a:lnTo>
                  <a:lnTo>
                    <a:pt x="1030" y="647"/>
                  </a:lnTo>
                  <a:lnTo>
                    <a:pt x="1030" y="646"/>
                  </a:lnTo>
                  <a:lnTo>
                    <a:pt x="1030" y="644"/>
                  </a:lnTo>
                  <a:lnTo>
                    <a:pt x="1032" y="642"/>
                  </a:lnTo>
                  <a:lnTo>
                    <a:pt x="1030" y="642"/>
                  </a:lnTo>
                  <a:lnTo>
                    <a:pt x="1030" y="642"/>
                  </a:lnTo>
                  <a:lnTo>
                    <a:pt x="1030" y="640"/>
                  </a:lnTo>
                  <a:lnTo>
                    <a:pt x="1030" y="640"/>
                  </a:lnTo>
                  <a:lnTo>
                    <a:pt x="1030" y="635"/>
                  </a:lnTo>
                  <a:lnTo>
                    <a:pt x="1030" y="635"/>
                  </a:lnTo>
                  <a:lnTo>
                    <a:pt x="1030" y="635"/>
                  </a:lnTo>
                  <a:lnTo>
                    <a:pt x="1030" y="633"/>
                  </a:lnTo>
                  <a:lnTo>
                    <a:pt x="1030" y="631"/>
                  </a:lnTo>
                  <a:lnTo>
                    <a:pt x="1030" y="633"/>
                  </a:lnTo>
                  <a:lnTo>
                    <a:pt x="1032" y="633"/>
                  </a:lnTo>
                  <a:lnTo>
                    <a:pt x="1030" y="631"/>
                  </a:lnTo>
                  <a:lnTo>
                    <a:pt x="1030" y="629"/>
                  </a:lnTo>
                  <a:lnTo>
                    <a:pt x="1030" y="629"/>
                  </a:lnTo>
                  <a:lnTo>
                    <a:pt x="1028" y="626"/>
                  </a:lnTo>
                  <a:lnTo>
                    <a:pt x="1028" y="624"/>
                  </a:lnTo>
                  <a:lnTo>
                    <a:pt x="1028" y="622"/>
                  </a:lnTo>
                  <a:lnTo>
                    <a:pt x="1028" y="620"/>
                  </a:lnTo>
                  <a:lnTo>
                    <a:pt x="1026" y="620"/>
                  </a:lnTo>
                  <a:lnTo>
                    <a:pt x="1026" y="615"/>
                  </a:lnTo>
                  <a:lnTo>
                    <a:pt x="1023" y="606"/>
                  </a:lnTo>
                  <a:lnTo>
                    <a:pt x="1017" y="600"/>
                  </a:lnTo>
                  <a:lnTo>
                    <a:pt x="1017" y="598"/>
                  </a:lnTo>
                  <a:lnTo>
                    <a:pt x="1016" y="597"/>
                  </a:lnTo>
                  <a:lnTo>
                    <a:pt x="1016" y="597"/>
                  </a:lnTo>
                  <a:lnTo>
                    <a:pt x="1016" y="597"/>
                  </a:lnTo>
                  <a:lnTo>
                    <a:pt x="1016" y="597"/>
                  </a:lnTo>
                  <a:lnTo>
                    <a:pt x="1014" y="595"/>
                  </a:lnTo>
                  <a:lnTo>
                    <a:pt x="1012" y="595"/>
                  </a:lnTo>
                  <a:lnTo>
                    <a:pt x="1010" y="593"/>
                  </a:lnTo>
                  <a:lnTo>
                    <a:pt x="1008" y="591"/>
                  </a:lnTo>
                  <a:lnTo>
                    <a:pt x="1007" y="589"/>
                  </a:lnTo>
                  <a:lnTo>
                    <a:pt x="1005" y="588"/>
                  </a:lnTo>
                  <a:lnTo>
                    <a:pt x="1005" y="588"/>
                  </a:lnTo>
                  <a:lnTo>
                    <a:pt x="1003" y="586"/>
                  </a:lnTo>
                  <a:lnTo>
                    <a:pt x="1001" y="586"/>
                  </a:lnTo>
                  <a:lnTo>
                    <a:pt x="999" y="584"/>
                  </a:lnTo>
                  <a:lnTo>
                    <a:pt x="999" y="582"/>
                  </a:lnTo>
                  <a:lnTo>
                    <a:pt x="997" y="579"/>
                  </a:lnTo>
                  <a:lnTo>
                    <a:pt x="996" y="577"/>
                  </a:lnTo>
                  <a:lnTo>
                    <a:pt x="994" y="575"/>
                  </a:lnTo>
                  <a:lnTo>
                    <a:pt x="990" y="571"/>
                  </a:lnTo>
                  <a:lnTo>
                    <a:pt x="990" y="570"/>
                  </a:lnTo>
                  <a:lnTo>
                    <a:pt x="988" y="568"/>
                  </a:lnTo>
                  <a:lnTo>
                    <a:pt x="988" y="566"/>
                  </a:lnTo>
                  <a:lnTo>
                    <a:pt x="988" y="564"/>
                  </a:lnTo>
                  <a:lnTo>
                    <a:pt x="990" y="559"/>
                  </a:lnTo>
                  <a:lnTo>
                    <a:pt x="992" y="555"/>
                  </a:lnTo>
                  <a:lnTo>
                    <a:pt x="994" y="553"/>
                  </a:lnTo>
                  <a:lnTo>
                    <a:pt x="994" y="551"/>
                  </a:lnTo>
                  <a:lnTo>
                    <a:pt x="994" y="550"/>
                  </a:lnTo>
                  <a:lnTo>
                    <a:pt x="994" y="548"/>
                  </a:lnTo>
                  <a:lnTo>
                    <a:pt x="996" y="548"/>
                  </a:lnTo>
                  <a:lnTo>
                    <a:pt x="997" y="546"/>
                  </a:lnTo>
                  <a:lnTo>
                    <a:pt x="997" y="544"/>
                  </a:lnTo>
                  <a:lnTo>
                    <a:pt x="999" y="542"/>
                  </a:lnTo>
                  <a:lnTo>
                    <a:pt x="1001" y="542"/>
                  </a:lnTo>
                  <a:lnTo>
                    <a:pt x="1001" y="542"/>
                  </a:lnTo>
                  <a:lnTo>
                    <a:pt x="1003" y="541"/>
                  </a:lnTo>
                  <a:lnTo>
                    <a:pt x="1003" y="541"/>
                  </a:lnTo>
                  <a:lnTo>
                    <a:pt x="1005" y="542"/>
                  </a:lnTo>
                  <a:lnTo>
                    <a:pt x="1005" y="541"/>
                  </a:lnTo>
                  <a:lnTo>
                    <a:pt x="1005" y="541"/>
                  </a:lnTo>
                  <a:lnTo>
                    <a:pt x="1005" y="539"/>
                  </a:lnTo>
                  <a:lnTo>
                    <a:pt x="1007" y="539"/>
                  </a:lnTo>
                  <a:lnTo>
                    <a:pt x="1007" y="539"/>
                  </a:lnTo>
                  <a:lnTo>
                    <a:pt x="1010" y="541"/>
                  </a:lnTo>
                  <a:lnTo>
                    <a:pt x="1010" y="541"/>
                  </a:lnTo>
                  <a:lnTo>
                    <a:pt x="1012" y="542"/>
                  </a:lnTo>
                  <a:lnTo>
                    <a:pt x="1012" y="542"/>
                  </a:lnTo>
                  <a:lnTo>
                    <a:pt x="1014" y="541"/>
                  </a:lnTo>
                  <a:lnTo>
                    <a:pt x="1014" y="541"/>
                  </a:lnTo>
                  <a:lnTo>
                    <a:pt x="1016" y="541"/>
                  </a:lnTo>
                  <a:lnTo>
                    <a:pt x="1016" y="546"/>
                  </a:lnTo>
                  <a:lnTo>
                    <a:pt x="1016" y="546"/>
                  </a:lnTo>
                  <a:lnTo>
                    <a:pt x="1016" y="548"/>
                  </a:lnTo>
                  <a:lnTo>
                    <a:pt x="1019" y="551"/>
                  </a:lnTo>
                  <a:lnTo>
                    <a:pt x="1021" y="553"/>
                  </a:lnTo>
                  <a:lnTo>
                    <a:pt x="1023" y="551"/>
                  </a:lnTo>
                  <a:lnTo>
                    <a:pt x="1023" y="550"/>
                  </a:lnTo>
                  <a:lnTo>
                    <a:pt x="1023" y="548"/>
                  </a:lnTo>
                  <a:lnTo>
                    <a:pt x="1021" y="546"/>
                  </a:lnTo>
                  <a:lnTo>
                    <a:pt x="1021" y="542"/>
                  </a:lnTo>
                  <a:lnTo>
                    <a:pt x="1023" y="542"/>
                  </a:lnTo>
                  <a:lnTo>
                    <a:pt x="1025" y="541"/>
                  </a:lnTo>
                  <a:lnTo>
                    <a:pt x="1025" y="541"/>
                  </a:lnTo>
                  <a:lnTo>
                    <a:pt x="1026" y="541"/>
                  </a:lnTo>
                  <a:lnTo>
                    <a:pt x="1026" y="541"/>
                  </a:lnTo>
                  <a:lnTo>
                    <a:pt x="1028" y="541"/>
                  </a:lnTo>
                  <a:lnTo>
                    <a:pt x="1030" y="539"/>
                  </a:lnTo>
                  <a:lnTo>
                    <a:pt x="1032" y="537"/>
                  </a:lnTo>
                  <a:lnTo>
                    <a:pt x="1032" y="537"/>
                  </a:lnTo>
                  <a:lnTo>
                    <a:pt x="1034" y="537"/>
                  </a:lnTo>
                  <a:lnTo>
                    <a:pt x="1036" y="537"/>
                  </a:lnTo>
                  <a:lnTo>
                    <a:pt x="1036" y="537"/>
                  </a:lnTo>
                  <a:lnTo>
                    <a:pt x="1036" y="537"/>
                  </a:lnTo>
                  <a:lnTo>
                    <a:pt x="1039" y="535"/>
                  </a:lnTo>
                  <a:lnTo>
                    <a:pt x="1039" y="535"/>
                  </a:lnTo>
                  <a:lnTo>
                    <a:pt x="1039" y="535"/>
                  </a:lnTo>
                  <a:lnTo>
                    <a:pt x="1039" y="533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8"/>
                  </a:lnTo>
                  <a:lnTo>
                    <a:pt x="1039" y="530"/>
                  </a:lnTo>
                  <a:lnTo>
                    <a:pt x="1041" y="530"/>
                  </a:lnTo>
                  <a:lnTo>
                    <a:pt x="1043" y="532"/>
                  </a:lnTo>
                  <a:lnTo>
                    <a:pt x="1043" y="532"/>
                  </a:lnTo>
                  <a:lnTo>
                    <a:pt x="1043" y="532"/>
                  </a:lnTo>
                  <a:lnTo>
                    <a:pt x="1043" y="532"/>
                  </a:lnTo>
                  <a:lnTo>
                    <a:pt x="1043" y="530"/>
                  </a:lnTo>
                  <a:lnTo>
                    <a:pt x="1041" y="528"/>
                  </a:lnTo>
                  <a:lnTo>
                    <a:pt x="1041" y="526"/>
                  </a:lnTo>
                  <a:lnTo>
                    <a:pt x="1043" y="526"/>
                  </a:lnTo>
                  <a:lnTo>
                    <a:pt x="1045" y="528"/>
                  </a:lnTo>
                  <a:lnTo>
                    <a:pt x="1045" y="528"/>
                  </a:lnTo>
                  <a:lnTo>
                    <a:pt x="1046" y="530"/>
                  </a:lnTo>
                  <a:lnTo>
                    <a:pt x="1046" y="530"/>
                  </a:lnTo>
                  <a:lnTo>
                    <a:pt x="1046" y="530"/>
                  </a:lnTo>
                  <a:lnTo>
                    <a:pt x="1048" y="530"/>
                  </a:lnTo>
                  <a:lnTo>
                    <a:pt x="1048" y="530"/>
                  </a:lnTo>
                  <a:lnTo>
                    <a:pt x="1048" y="528"/>
                  </a:lnTo>
                  <a:lnTo>
                    <a:pt x="1048" y="528"/>
                  </a:lnTo>
                  <a:lnTo>
                    <a:pt x="1050" y="528"/>
                  </a:lnTo>
                  <a:lnTo>
                    <a:pt x="1050" y="528"/>
                  </a:lnTo>
                  <a:lnTo>
                    <a:pt x="1050" y="530"/>
                  </a:lnTo>
                  <a:lnTo>
                    <a:pt x="1050" y="530"/>
                  </a:lnTo>
                  <a:lnTo>
                    <a:pt x="1050" y="528"/>
                  </a:lnTo>
                  <a:lnTo>
                    <a:pt x="1050" y="528"/>
                  </a:lnTo>
                  <a:lnTo>
                    <a:pt x="1050" y="526"/>
                  </a:lnTo>
                  <a:lnTo>
                    <a:pt x="1052" y="526"/>
                  </a:lnTo>
                  <a:lnTo>
                    <a:pt x="1052" y="526"/>
                  </a:lnTo>
                  <a:lnTo>
                    <a:pt x="1052" y="528"/>
                  </a:lnTo>
                  <a:lnTo>
                    <a:pt x="1054" y="528"/>
                  </a:lnTo>
                  <a:lnTo>
                    <a:pt x="1054" y="526"/>
                  </a:lnTo>
                  <a:lnTo>
                    <a:pt x="1055" y="524"/>
                  </a:lnTo>
                  <a:lnTo>
                    <a:pt x="1055" y="526"/>
                  </a:lnTo>
                  <a:lnTo>
                    <a:pt x="1055" y="526"/>
                  </a:lnTo>
                  <a:lnTo>
                    <a:pt x="1057" y="526"/>
                  </a:lnTo>
                  <a:lnTo>
                    <a:pt x="1057" y="526"/>
                  </a:lnTo>
                  <a:lnTo>
                    <a:pt x="1057" y="526"/>
                  </a:lnTo>
                  <a:lnTo>
                    <a:pt x="1057" y="524"/>
                  </a:lnTo>
                  <a:lnTo>
                    <a:pt x="1059" y="524"/>
                  </a:lnTo>
                  <a:lnTo>
                    <a:pt x="1059" y="526"/>
                  </a:lnTo>
                  <a:lnTo>
                    <a:pt x="1061" y="524"/>
                  </a:lnTo>
                  <a:lnTo>
                    <a:pt x="1064" y="523"/>
                  </a:lnTo>
                  <a:lnTo>
                    <a:pt x="1064" y="523"/>
                  </a:lnTo>
                  <a:lnTo>
                    <a:pt x="1064" y="521"/>
                  </a:lnTo>
                  <a:lnTo>
                    <a:pt x="1064" y="519"/>
                  </a:lnTo>
                  <a:lnTo>
                    <a:pt x="1064" y="519"/>
                  </a:lnTo>
                  <a:lnTo>
                    <a:pt x="1066" y="517"/>
                  </a:lnTo>
                  <a:lnTo>
                    <a:pt x="1066" y="517"/>
                  </a:lnTo>
                  <a:lnTo>
                    <a:pt x="1068" y="517"/>
                  </a:lnTo>
                  <a:lnTo>
                    <a:pt x="1068" y="515"/>
                  </a:lnTo>
                  <a:lnTo>
                    <a:pt x="1068" y="515"/>
                  </a:lnTo>
                  <a:lnTo>
                    <a:pt x="1070" y="515"/>
                  </a:lnTo>
                  <a:lnTo>
                    <a:pt x="1070" y="513"/>
                  </a:lnTo>
                  <a:lnTo>
                    <a:pt x="1070" y="513"/>
                  </a:lnTo>
                  <a:lnTo>
                    <a:pt x="1070" y="513"/>
                  </a:lnTo>
                  <a:lnTo>
                    <a:pt x="1070" y="512"/>
                  </a:lnTo>
                  <a:lnTo>
                    <a:pt x="1072" y="512"/>
                  </a:lnTo>
                  <a:lnTo>
                    <a:pt x="1072" y="510"/>
                  </a:lnTo>
                  <a:lnTo>
                    <a:pt x="1072" y="508"/>
                  </a:lnTo>
                  <a:lnTo>
                    <a:pt x="1072" y="508"/>
                  </a:lnTo>
                  <a:lnTo>
                    <a:pt x="1072" y="506"/>
                  </a:lnTo>
                  <a:lnTo>
                    <a:pt x="1072" y="506"/>
                  </a:lnTo>
                  <a:lnTo>
                    <a:pt x="1074" y="506"/>
                  </a:lnTo>
                  <a:lnTo>
                    <a:pt x="1075" y="504"/>
                  </a:lnTo>
                  <a:lnTo>
                    <a:pt x="1075" y="504"/>
                  </a:lnTo>
                  <a:lnTo>
                    <a:pt x="1075" y="503"/>
                  </a:lnTo>
                  <a:lnTo>
                    <a:pt x="1077" y="501"/>
                  </a:lnTo>
                  <a:lnTo>
                    <a:pt x="1075" y="499"/>
                  </a:lnTo>
                  <a:lnTo>
                    <a:pt x="1077" y="499"/>
                  </a:lnTo>
                  <a:lnTo>
                    <a:pt x="1077" y="499"/>
                  </a:lnTo>
                  <a:lnTo>
                    <a:pt x="1077" y="499"/>
                  </a:lnTo>
                  <a:lnTo>
                    <a:pt x="1077" y="497"/>
                  </a:lnTo>
                  <a:lnTo>
                    <a:pt x="1077" y="495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7" y="494"/>
                  </a:lnTo>
                  <a:lnTo>
                    <a:pt x="1079" y="494"/>
                  </a:lnTo>
                  <a:lnTo>
                    <a:pt x="1079" y="494"/>
                  </a:lnTo>
                  <a:lnTo>
                    <a:pt x="1079" y="492"/>
                  </a:lnTo>
                  <a:lnTo>
                    <a:pt x="1079" y="490"/>
                  </a:lnTo>
                  <a:lnTo>
                    <a:pt x="1077" y="490"/>
                  </a:lnTo>
                  <a:lnTo>
                    <a:pt x="1077" y="486"/>
                  </a:lnTo>
                  <a:lnTo>
                    <a:pt x="1077" y="486"/>
                  </a:lnTo>
                  <a:lnTo>
                    <a:pt x="1075" y="483"/>
                  </a:lnTo>
                  <a:lnTo>
                    <a:pt x="1077" y="483"/>
                  </a:lnTo>
                  <a:lnTo>
                    <a:pt x="1077" y="483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9" y="483"/>
                  </a:lnTo>
                  <a:lnTo>
                    <a:pt x="1079" y="481"/>
                  </a:lnTo>
                  <a:lnTo>
                    <a:pt x="1079" y="479"/>
                  </a:lnTo>
                  <a:lnTo>
                    <a:pt x="1081" y="479"/>
                  </a:lnTo>
                  <a:lnTo>
                    <a:pt x="1081" y="477"/>
                  </a:lnTo>
                  <a:lnTo>
                    <a:pt x="1081" y="475"/>
                  </a:lnTo>
                  <a:lnTo>
                    <a:pt x="1081" y="474"/>
                  </a:lnTo>
                  <a:lnTo>
                    <a:pt x="1081" y="472"/>
                  </a:lnTo>
                  <a:lnTo>
                    <a:pt x="1081" y="472"/>
                  </a:lnTo>
                  <a:lnTo>
                    <a:pt x="1081" y="472"/>
                  </a:lnTo>
                  <a:lnTo>
                    <a:pt x="1081" y="470"/>
                  </a:lnTo>
                  <a:lnTo>
                    <a:pt x="1081" y="468"/>
                  </a:lnTo>
                  <a:lnTo>
                    <a:pt x="1081" y="466"/>
                  </a:lnTo>
                  <a:lnTo>
                    <a:pt x="1083" y="466"/>
                  </a:lnTo>
                  <a:lnTo>
                    <a:pt x="1083" y="466"/>
                  </a:lnTo>
                  <a:lnTo>
                    <a:pt x="1083" y="468"/>
                  </a:lnTo>
                  <a:lnTo>
                    <a:pt x="1084" y="465"/>
                  </a:lnTo>
                  <a:lnTo>
                    <a:pt x="1083" y="463"/>
                  </a:lnTo>
                  <a:lnTo>
                    <a:pt x="1083" y="461"/>
                  </a:lnTo>
                  <a:lnTo>
                    <a:pt x="1083" y="459"/>
                  </a:lnTo>
                  <a:lnTo>
                    <a:pt x="1081" y="457"/>
                  </a:lnTo>
                  <a:lnTo>
                    <a:pt x="1081" y="457"/>
                  </a:lnTo>
                  <a:lnTo>
                    <a:pt x="1083" y="456"/>
                  </a:lnTo>
                  <a:lnTo>
                    <a:pt x="1083" y="456"/>
                  </a:lnTo>
                  <a:lnTo>
                    <a:pt x="1083" y="454"/>
                  </a:lnTo>
                  <a:lnTo>
                    <a:pt x="1081" y="452"/>
                  </a:lnTo>
                  <a:lnTo>
                    <a:pt x="1081" y="454"/>
                  </a:lnTo>
                  <a:lnTo>
                    <a:pt x="1079" y="454"/>
                  </a:lnTo>
                  <a:lnTo>
                    <a:pt x="1081" y="452"/>
                  </a:lnTo>
                  <a:lnTo>
                    <a:pt x="1081" y="450"/>
                  </a:lnTo>
                  <a:lnTo>
                    <a:pt x="1083" y="448"/>
                  </a:lnTo>
                  <a:lnTo>
                    <a:pt x="1081" y="448"/>
                  </a:lnTo>
                  <a:lnTo>
                    <a:pt x="1081" y="448"/>
                  </a:lnTo>
                  <a:lnTo>
                    <a:pt x="1079" y="448"/>
                  </a:lnTo>
                  <a:lnTo>
                    <a:pt x="1077" y="448"/>
                  </a:lnTo>
                  <a:lnTo>
                    <a:pt x="1077" y="447"/>
                  </a:lnTo>
                  <a:lnTo>
                    <a:pt x="1075" y="447"/>
                  </a:lnTo>
                  <a:lnTo>
                    <a:pt x="1074" y="445"/>
                  </a:lnTo>
                  <a:lnTo>
                    <a:pt x="1072" y="447"/>
                  </a:lnTo>
                  <a:lnTo>
                    <a:pt x="1070" y="447"/>
                  </a:lnTo>
                  <a:lnTo>
                    <a:pt x="1068" y="447"/>
                  </a:lnTo>
                  <a:lnTo>
                    <a:pt x="1066" y="447"/>
                  </a:lnTo>
                  <a:lnTo>
                    <a:pt x="1068" y="445"/>
                  </a:lnTo>
                  <a:lnTo>
                    <a:pt x="1068" y="445"/>
                  </a:lnTo>
                  <a:lnTo>
                    <a:pt x="1070" y="445"/>
                  </a:lnTo>
                  <a:lnTo>
                    <a:pt x="1072" y="443"/>
                  </a:lnTo>
                  <a:lnTo>
                    <a:pt x="1072" y="443"/>
                  </a:lnTo>
                  <a:lnTo>
                    <a:pt x="1074" y="441"/>
                  </a:lnTo>
                  <a:lnTo>
                    <a:pt x="1074" y="441"/>
                  </a:lnTo>
                  <a:lnTo>
                    <a:pt x="1075" y="439"/>
                  </a:lnTo>
                  <a:lnTo>
                    <a:pt x="1077" y="439"/>
                  </a:lnTo>
                  <a:lnTo>
                    <a:pt x="1077" y="437"/>
                  </a:lnTo>
                  <a:lnTo>
                    <a:pt x="1075" y="436"/>
                  </a:lnTo>
                  <a:lnTo>
                    <a:pt x="1074" y="434"/>
                  </a:lnTo>
                  <a:lnTo>
                    <a:pt x="1072" y="434"/>
                  </a:lnTo>
                  <a:lnTo>
                    <a:pt x="1070" y="434"/>
                  </a:lnTo>
                  <a:lnTo>
                    <a:pt x="1068" y="430"/>
                  </a:lnTo>
                  <a:lnTo>
                    <a:pt x="1066" y="430"/>
                  </a:lnTo>
                  <a:lnTo>
                    <a:pt x="1064" y="430"/>
                  </a:lnTo>
                  <a:lnTo>
                    <a:pt x="1064" y="428"/>
                  </a:lnTo>
                  <a:lnTo>
                    <a:pt x="1063" y="428"/>
                  </a:lnTo>
                  <a:lnTo>
                    <a:pt x="1059" y="430"/>
                  </a:lnTo>
                  <a:lnTo>
                    <a:pt x="1059" y="428"/>
                  </a:lnTo>
                  <a:lnTo>
                    <a:pt x="1063" y="427"/>
                  </a:lnTo>
                  <a:lnTo>
                    <a:pt x="1064" y="428"/>
                  </a:lnTo>
                  <a:lnTo>
                    <a:pt x="1066" y="430"/>
                  </a:lnTo>
                  <a:lnTo>
                    <a:pt x="1068" y="430"/>
                  </a:lnTo>
                  <a:lnTo>
                    <a:pt x="1070" y="430"/>
                  </a:lnTo>
                  <a:lnTo>
                    <a:pt x="1074" y="430"/>
                  </a:lnTo>
                  <a:lnTo>
                    <a:pt x="1070" y="427"/>
                  </a:lnTo>
                  <a:lnTo>
                    <a:pt x="1066" y="425"/>
                  </a:lnTo>
                  <a:lnTo>
                    <a:pt x="1066" y="423"/>
                  </a:lnTo>
                  <a:lnTo>
                    <a:pt x="1064" y="423"/>
                  </a:lnTo>
                  <a:lnTo>
                    <a:pt x="1061" y="421"/>
                  </a:lnTo>
                  <a:lnTo>
                    <a:pt x="1059" y="418"/>
                  </a:lnTo>
                  <a:lnTo>
                    <a:pt x="1057" y="416"/>
                  </a:lnTo>
                  <a:lnTo>
                    <a:pt x="1054" y="410"/>
                  </a:lnTo>
                  <a:lnTo>
                    <a:pt x="1052" y="409"/>
                  </a:lnTo>
                  <a:lnTo>
                    <a:pt x="1050" y="407"/>
                  </a:lnTo>
                  <a:lnTo>
                    <a:pt x="1048" y="405"/>
                  </a:lnTo>
                  <a:lnTo>
                    <a:pt x="1043" y="403"/>
                  </a:lnTo>
                  <a:lnTo>
                    <a:pt x="1041" y="401"/>
                  </a:lnTo>
                  <a:lnTo>
                    <a:pt x="1039" y="401"/>
                  </a:lnTo>
                  <a:lnTo>
                    <a:pt x="1039" y="399"/>
                  </a:lnTo>
                  <a:lnTo>
                    <a:pt x="1039" y="398"/>
                  </a:lnTo>
                  <a:lnTo>
                    <a:pt x="1039" y="394"/>
                  </a:lnTo>
                  <a:lnTo>
                    <a:pt x="1039" y="392"/>
                  </a:lnTo>
                  <a:lnTo>
                    <a:pt x="1041" y="390"/>
                  </a:lnTo>
                  <a:lnTo>
                    <a:pt x="1041" y="389"/>
                  </a:lnTo>
                  <a:lnTo>
                    <a:pt x="1041" y="387"/>
                  </a:lnTo>
                  <a:lnTo>
                    <a:pt x="1039" y="387"/>
                  </a:lnTo>
                  <a:lnTo>
                    <a:pt x="1039" y="385"/>
                  </a:lnTo>
                  <a:lnTo>
                    <a:pt x="1041" y="385"/>
                  </a:lnTo>
                  <a:lnTo>
                    <a:pt x="1041" y="387"/>
                  </a:lnTo>
                  <a:lnTo>
                    <a:pt x="1043" y="387"/>
                  </a:lnTo>
                  <a:lnTo>
                    <a:pt x="1043" y="383"/>
                  </a:lnTo>
                  <a:lnTo>
                    <a:pt x="1043" y="383"/>
                  </a:lnTo>
                  <a:lnTo>
                    <a:pt x="1043" y="383"/>
                  </a:lnTo>
                  <a:lnTo>
                    <a:pt x="1041" y="380"/>
                  </a:lnTo>
                  <a:lnTo>
                    <a:pt x="1043" y="380"/>
                  </a:lnTo>
                  <a:lnTo>
                    <a:pt x="1045" y="380"/>
                  </a:lnTo>
                  <a:lnTo>
                    <a:pt x="1046" y="380"/>
                  </a:lnTo>
                  <a:lnTo>
                    <a:pt x="1046" y="378"/>
                  </a:lnTo>
                  <a:lnTo>
                    <a:pt x="1048" y="376"/>
                  </a:lnTo>
                  <a:lnTo>
                    <a:pt x="1048" y="376"/>
                  </a:lnTo>
                  <a:lnTo>
                    <a:pt x="1050" y="376"/>
                  </a:lnTo>
                  <a:lnTo>
                    <a:pt x="1050" y="378"/>
                  </a:lnTo>
                  <a:lnTo>
                    <a:pt x="1052" y="378"/>
                  </a:lnTo>
                  <a:lnTo>
                    <a:pt x="1052" y="376"/>
                  </a:lnTo>
                  <a:lnTo>
                    <a:pt x="1052" y="376"/>
                  </a:lnTo>
                  <a:lnTo>
                    <a:pt x="1052" y="374"/>
                  </a:lnTo>
                  <a:lnTo>
                    <a:pt x="1050" y="372"/>
                  </a:lnTo>
                  <a:lnTo>
                    <a:pt x="1050" y="372"/>
                  </a:lnTo>
                  <a:lnTo>
                    <a:pt x="1048" y="371"/>
                  </a:lnTo>
                  <a:lnTo>
                    <a:pt x="1046" y="371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3" y="372"/>
                  </a:lnTo>
                  <a:lnTo>
                    <a:pt x="1041" y="371"/>
                  </a:lnTo>
                  <a:lnTo>
                    <a:pt x="1039" y="371"/>
                  </a:lnTo>
                  <a:lnTo>
                    <a:pt x="1037" y="371"/>
                  </a:lnTo>
                  <a:lnTo>
                    <a:pt x="1036" y="369"/>
                  </a:lnTo>
                  <a:lnTo>
                    <a:pt x="1036" y="369"/>
                  </a:lnTo>
                  <a:lnTo>
                    <a:pt x="1032" y="371"/>
                  </a:lnTo>
                  <a:lnTo>
                    <a:pt x="1032" y="372"/>
                  </a:lnTo>
                  <a:lnTo>
                    <a:pt x="1032" y="374"/>
                  </a:lnTo>
                  <a:lnTo>
                    <a:pt x="1032" y="376"/>
                  </a:lnTo>
                  <a:lnTo>
                    <a:pt x="1030" y="376"/>
                  </a:lnTo>
                  <a:lnTo>
                    <a:pt x="1025" y="376"/>
                  </a:lnTo>
                  <a:lnTo>
                    <a:pt x="1023" y="374"/>
                  </a:lnTo>
                  <a:lnTo>
                    <a:pt x="1023" y="372"/>
                  </a:lnTo>
                  <a:lnTo>
                    <a:pt x="1023" y="371"/>
                  </a:lnTo>
                  <a:lnTo>
                    <a:pt x="1019" y="371"/>
                  </a:lnTo>
                  <a:lnTo>
                    <a:pt x="1017" y="369"/>
                  </a:lnTo>
                  <a:lnTo>
                    <a:pt x="1017" y="369"/>
                  </a:lnTo>
                  <a:lnTo>
                    <a:pt x="1016" y="367"/>
                  </a:lnTo>
                  <a:lnTo>
                    <a:pt x="1016" y="367"/>
                  </a:lnTo>
                  <a:lnTo>
                    <a:pt x="1014" y="367"/>
                  </a:lnTo>
                  <a:lnTo>
                    <a:pt x="1012" y="365"/>
                  </a:lnTo>
                  <a:lnTo>
                    <a:pt x="1008" y="363"/>
                  </a:lnTo>
                  <a:lnTo>
                    <a:pt x="1008" y="361"/>
                  </a:lnTo>
                  <a:lnTo>
                    <a:pt x="1007" y="358"/>
                  </a:lnTo>
                  <a:lnTo>
                    <a:pt x="1008" y="356"/>
                  </a:lnTo>
                  <a:lnTo>
                    <a:pt x="1010" y="356"/>
                  </a:lnTo>
                  <a:lnTo>
                    <a:pt x="1010" y="356"/>
                  </a:lnTo>
                  <a:lnTo>
                    <a:pt x="1012" y="356"/>
                  </a:lnTo>
                  <a:lnTo>
                    <a:pt x="1014" y="356"/>
                  </a:lnTo>
                  <a:lnTo>
                    <a:pt x="1016" y="356"/>
                  </a:lnTo>
                  <a:lnTo>
                    <a:pt x="1016" y="354"/>
                  </a:lnTo>
                  <a:lnTo>
                    <a:pt x="1016" y="352"/>
                  </a:lnTo>
                  <a:lnTo>
                    <a:pt x="1016" y="351"/>
                  </a:lnTo>
                  <a:lnTo>
                    <a:pt x="1016" y="349"/>
                  </a:lnTo>
                  <a:lnTo>
                    <a:pt x="1016" y="349"/>
                  </a:lnTo>
                  <a:lnTo>
                    <a:pt x="1017" y="347"/>
                  </a:lnTo>
                  <a:lnTo>
                    <a:pt x="1019" y="345"/>
                  </a:lnTo>
                  <a:lnTo>
                    <a:pt x="1019" y="343"/>
                  </a:lnTo>
                  <a:lnTo>
                    <a:pt x="1019" y="342"/>
                  </a:lnTo>
                  <a:lnTo>
                    <a:pt x="1019" y="340"/>
                  </a:lnTo>
                  <a:lnTo>
                    <a:pt x="1021" y="338"/>
                  </a:lnTo>
                  <a:lnTo>
                    <a:pt x="1021" y="336"/>
                  </a:lnTo>
                  <a:lnTo>
                    <a:pt x="1025" y="336"/>
                  </a:lnTo>
                  <a:lnTo>
                    <a:pt x="1025" y="334"/>
                  </a:lnTo>
                  <a:lnTo>
                    <a:pt x="1026" y="336"/>
                  </a:lnTo>
                  <a:lnTo>
                    <a:pt x="1026" y="338"/>
                  </a:lnTo>
                  <a:lnTo>
                    <a:pt x="1030" y="340"/>
                  </a:lnTo>
                  <a:lnTo>
                    <a:pt x="1030" y="340"/>
                  </a:lnTo>
                  <a:lnTo>
                    <a:pt x="1030" y="343"/>
                  </a:lnTo>
                  <a:lnTo>
                    <a:pt x="1030" y="347"/>
                  </a:lnTo>
                  <a:lnTo>
                    <a:pt x="1030" y="349"/>
                  </a:lnTo>
                  <a:lnTo>
                    <a:pt x="1030" y="349"/>
                  </a:lnTo>
                  <a:lnTo>
                    <a:pt x="1030" y="351"/>
                  </a:lnTo>
                  <a:lnTo>
                    <a:pt x="1030" y="351"/>
                  </a:lnTo>
                  <a:lnTo>
                    <a:pt x="1032" y="352"/>
                  </a:lnTo>
                  <a:lnTo>
                    <a:pt x="1034" y="352"/>
                  </a:lnTo>
                  <a:lnTo>
                    <a:pt x="1034" y="354"/>
                  </a:lnTo>
                  <a:lnTo>
                    <a:pt x="1034" y="356"/>
                  </a:lnTo>
                  <a:lnTo>
                    <a:pt x="1032" y="356"/>
                  </a:lnTo>
                  <a:lnTo>
                    <a:pt x="1032" y="358"/>
                  </a:lnTo>
                  <a:lnTo>
                    <a:pt x="1034" y="358"/>
                  </a:lnTo>
                  <a:lnTo>
                    <a:pt x="1036" y="356"/>
                  </a:lnTo>
                  <a:lnTo>
                    <a:pt x="1036" y="356"/>
                  </a:lnTo>
                  <a:lnTo>
                    <a:pt x="1036" y="356"/>
                  </a:lnTo>
                  <a:lnTo>
                    <a:pt x="1037" y="354"/>
                  </a:lnTo>
                  <a:lnTo>
                    <a:pt x="1037" y="352"/>
                  </a:lnTo>
                  <a:lnTo>
                    <a:pt x="1037" y="352"/>
                  </a:lnTo>
                  <a:lnTo>
                    <a:pt x="1041" y="349"/>
                  </a:lnTo>
                  <a:lnTo>
                    <a:pt x="1043" y="347"/>
                  </a:lnTo>
                  <a:lnTo>
                    <a:pt x="1043" y="347"/>
                  </a:lnTo>
                  <a:lnTo>
                    <a:pt x="1045" y="347"/>
                  </a:lnTo>
                  <a:lnTo>
                    <a:pt x="1046" y="347"/>
                  </a:lnTo>
                  <a:lnTo>
                    <a:pt x="1046" y="347"/>
                  </a:lnTo>
                  <a:lnTo>
                    <a:pt x="1048" y="345"/>
                  </a:lnTo>
                  <a:lnTo>
                    <a:pt x="1048" y="345"/>
                  </a:lnTo>
                  <a:lnTo>
                    <a:pt x="1052" y="347"/>
                  </a:lnTo>
                  <a:lnTo>
                    <a:pt x="1052" y="347"/>
                  </a:lnTo>
                  <a:lnTo>
                    <a:pt x="1054" y="347"/>
                  </a:lnTo>
                  <a:lnTo>
                    <a:pt x="1055" y="347"/>
                  </a:lnTo>
                  <a:lnTo>
                    <a:pt x="1057" y="347"/>
                  </a:lnTo>
                  <a:lnTo>
                    <a:pt x="1059" y="347"/>
                  </a:lnTo>
                  <a:lnTo>
                    <a:pt x="1059" y="349"/>
                  </a:lnTo>
                  <a:lnTo>
                    <a:pt x="1059" y="352"/>
                  </a:lnTo>
                  <a:lnTo>
                    <a:pt x="1061" y="356"/>
                  </a:lnTo>
                  <a:lnTo>
                    <a:pt x="1063" y="356"/>
                  </a:lnTo>
                  <a:lnTo>
                    <a:pt x="1063" y="356"/>
                  </a:lnTo>
                  <a:lnTo>
                    <a:pt x="1061" y="358"/>
                  </a:lnTo>
                  <a:lnTo>
                    <a:pt x="1063" y="358"/>
                  </a:lnTo>
                  <a:lnTo>
                    <a:pt x="1061" y="360"/>
                  </a:lnTo>
                  <a:lnTo>
                    <a:pt x="1063" y="361"/>
                  </a:lnTo>
                  <a:lnTo>
                    <a:pt x="1063" y="363"/>
                  </a:lnTo>
                  <a:lnTo>
                    <a:pt x="1064" y="363"/>
                  </a:lnTo>
                  <a:lnTo>
                    <a:pt x="1064" y="363"/>
                  </a:lnTo>
                  <a:lnTo>
                    <a:pt x="1064" y="363"/>
                  </a:lnTo>
                  <a:lnTo>
                    <a:pt x="1064" y="365"/>
                  </a:lnTo>
                  <a:lnTo>
                    <a:pt x="1064" y="365"/>
                  </a:lnTo>
                  <a:lnTo>
                    <a:pt x="1064" y="365"/>
                  </a:lnTo>
                  <a:lnTo>
                    <a:pt x="1066" y="365"/>
                  </a:lnTo>
                  <a:lnTo>
                    <a:pt x="1068" y="367"/>
                  </a:lnTo>
                  <a:lnTo>
                    <a:pt x="1068" y="367"/>
                  </a:lnTo>
                  <a:lnTo>
                    <a:pt x="1068" y="367"/>
                  </a:lnTo>
                  <a:lnTo>
                    <a:pt x="1068" y="365"/>
                  </a:lnTo>
                  <a:lnTo>
                    <a:pt x="1070" y="365"/>
                  </a:lnTo>
                  <a:lnTo>
                    <a:pt x="1070" y="363"/>
                  </a:lnTo>
                  <a:lnTo>
                    <a:pt x="1068" y="363"/>
                  </a:lnTo>
                  <a:lnTo>
                    <a:pt x="1070" y="363"/>
                  </a:lnTo>
                  <a:lnTo>
                    <a:pt x="1070" y="365"/>
                  </a:lnTo>
                  <a:lnTo>
                    <a:pt x="1072" y="365"/>
                  </a:lnTo>
                  <a:lnTo>
                    <a:pt x="1074" y="365"/>
                  </a:lnTo>
                  <a:lnTo>
                    <a:pt x="1074" y="365"/>
                  </a:lnTo>
                  <a:lnTo>
                    <a:pt x="1075" y="365"/>
                  </a:lnTo>
                  <a:lnTo>
                    <a:pt x="1075" y="365"/>
                  </a:lnTo>
                  <a:lnTo>
                    <a:pt x="1075" y="365"/>
                  </a:lnTo>
                  <a:lnTo>
                    <a:pt x="1075" y="365"/>
                  </a:lnTo>
                  <a:lnTo>
                    <a:pt x="1077" y="367"/>
                  </a:lnTo>
                  <a:lnTo>
                    <a:pt x="1077" y="367"/>
                  </a:lnTo>
                  <a:lnTo>
                    <a:pt x="1077" y="369"/>
                  </a:lnTo>
                  <a:lnTo>
                    <a:pt x="1079" y="369"/>
                  </a:lnTo>
                  <a:lnTo>
                    <a:pt x="1081" y="371"/>
                  </a:lnTo>
                  <a:lnTo>
                    <a:pt x="1081" y="371"/>
                  </a:lnTo>
                  <a:lnTo>
                    <a:pt x="1081" y="371"/>
                  </a:lnTo>
                  <a:lnTo>
                    <a:pt x="1083" y="372"/>
                  </a:lnTo>
                  <a:lnTo>
                    <a:pt x="1083" y="372"/>
                  </a:lnTo>
                  <a:lnTo>
                    <a:pt x="1084" y="374"/>
                  </a:lnTo>
                  <a:lnTo>
                    <a:pt x="1083" y="374"/>
                  </a:lnTo>
                  <a:lnTo>
                    <a:pt x="1081" y="374"/>
                  </a:lnTo>
                  <a:lnTo>
                    <a:pt x="1081" y="374"/>
                  </a:lnTo>
                  <a:lnTo>
                    <a:pt x="1079" y="374"/>
                  </a:lnTo>
                  <a:lnTo>
                    <a:pt x="1079" y="376"/>
                  </a:lnTo>
                  <a:lnTo>
                    <a:pt x="1079" y="378"/>
                  </a:lnTo>
                  <a:lnTo>
                    <a:pt x="1081" y="378"/>
                  </a:lnTo>
                  <a:lnTo>
                    <a:pt x="1083" y="378"/>
                  </a:lnTo>
                  <a:lnTo>
                    <a:pt x="1083" y="378"/>
                  </a:lnTo>
                  <a:lnTo>
                    <a:pt x="1081" y="376"/>
                  </a:lnTo>
                  <a:lnTo>
                    <a:pt x="1083" y="376"/>
                  </a:lnTo>
                  <a:lnTo>
                    <a:pt x="1083" y="378"/>
                  </a:lnTo>
                  <a:lnTo>
                    <a:pt x="1084" y="380"/>
                  </a:lnTo>
                  <a:lnTo>
                    <a:pt x="1086" y="381"/>
                  </a:lnTo>
                  <a:lnTo>
                    <a:pt x="1086" y="383"/>
                  </a:lnTo>
                  <a:lnTo>
                    <a:pt x="1088" y="383"/>
                  </a:lnTo>
                  <a:lnTo>
                    <a:pt x="1088" y="385"/>
                  </a:lnTo>
                  <a:lnTo>
                    <a:pt x="1088" y="385"/>
                  </a:lnTo>
                  <a:lnTo>
                    <a:pt x="1088" y="387"/>
                  </a:lnTo>
                  <a:lnTo>
                    <a:pt x="1088" y="389"/>
                  </a:lnTo>
                  <a:lnTo>
                    <a:pt x="1088" y="389"/>
                  </a:lnTo>
                  <a:lnTo>
                    <a:pt x="1088" y="390"/>
                  </a:lnTo>
                  <a:lnTo>
                    <a:pt x="1090" y="392"/>
                  </a:lnTo>
                  <a:lnTo>
                    <a:pt x="1090" y="394"/>
                  </a:lnTo>
                  <a:lnTo>
                    <a:pt x="1092" y="396"/>
                  </a:lnTo>
                  <a:lnTo>
                    <a:pt x="1092" y="394"/>
                  </a:lnTo>
                  <a:lnTo>
                    <a:pt x="1092" y="396"/>
                  </a:lnTo>
                  <a:lnTo>
                    <a:pt x="1092" y="396"/>
                  </a:lnTo>
                  <a:lnTo>
                    <a:pt x="1093" y="398"/>
                  </a:lnTo>
                  <a:lnTo>
                    <a:pt x="1092" y="398"/>
                  </a:lnTo>
                  <a:lnTo>
                    <a:pt x="1092" y="398"/>
                  </a:lnTo>
                  <a:lnTo>
                    <a:pt x="1092" y="399"/>
                  </a:lnTo>
                  <a:lnTo>
                    <a:pt x="1093" y="401"/>
                  </a:lnTo>
                  <a:lnTo>
                    <a:pt x="1092" y="399"/>
                  </a:lnTo>
                  <a:lnTo>
                    <a:pt x="1093" y="398"/>
                  </a:lnTo>
                  <a:lnTo>
                    <a:pt x="1093" y="399"/>
                  </a:lnTo>
                  <a:lnTo>
                    <a:pt x="1095" y="398"/>
                  </a:lnTo>
                  <a:lnTo>
                    <a:pt x="1095" y="398"/>
                  </a:lnTo>
                  <a:lnTo>
                    <a:pt x="1095" y="398"/>
                  </a:lnTo>
                  <a:lnTo>
                    <a:pt x="1095" y="398"/>
                  </a:lnTo>
                  <a:lnTo>
                    <a:pt x="1097" y="398"/>
                  </a:lnTo>
                  <a:lnTo>
                    <a:pt x="1097" y="396"/>
                  </a:lnTo>
                  <a:lnTo>
                    <a:pt x="1099" y="396"/>
                  </a:lnTo>
                  <a:lnTo>
                    <a:pt x="1099" y="396"/>
                  </a:lnTo>
                  <a:lnTo>
                    <a:pt x="1097" y="398"/>
                  </a:lnTo>
                  <a:lnTo>
                    <a:pt x="1099" y="398"/>
                  </a:lnTo>
                  <a:lnTo>
                    <a:pt x="1099" y="398"/>
                  </a:lnTo>
                  <a:lnTo>
                    <a:pt x="1099" y="398"/>
                  </a:lnTo>
                  <a:lnTo>
                    <a:pt x="1099" y="394"/>
                  </a:lnTo>
                  <a:lnTo>
                    <a:pt x="1099" y="396"/>
                  </a:lnTo>
                  <a:lnTo>
                    <a:pt x="1101" y="396"/>
                  </a:lnTo>
                  <a:lnTo>
                    <a:pt x="1101" y="396"/>
                  </a:lnTo>
                  <a:lnTo>
                    <a:pt x="1101" y="394"/>
                  </a:lnTo>
                  <a:lnTo>
                    <a:pt x="1099" y="394"/>
                  </a:lnTo>
                  <a:lnTo>
                    <a:pt x="1101" y="392"/>
                  </a:lnTo>
                  <a:lnTo>
                    <a:pt x="1101" y="392"/>
                  </a:lnTo>
                  <a:lnTo>
                    <a:pt x="1103" y="394"/>
                  </a:lnTo>
                  <a:lnTo>
                    <a:pt x="1104" y="394"/>
                  </a:lnTo>
                  <a:lnTo>
                    <a:pt x="1104" y="394"/>
                  </a:lnTo>
                  <a:lnTo>
                    <a:pt x="1106" y="392"/>
                  </a:lnTo>
                  <a:lnTo>
                    <a:pt x="1104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90"/>
                  </a:lnTo>
                  <a:lnTo>
                    <a:pt x="1108" y="390"/>
                  </a:lnTo>
                  <a:lnTo>
                    <a:pt x="1110" y="389"/>
                  </a:lnTo>
                  <a:lnTo>
                    <a:pt x="1110" y="385"/>
                  </a:lnTo>
                  <a:lnTo>
                    <a:pt x="1108" y="381"/>
                  </a:lnTo>
                  <a:lnTo>
                    <a:pt x="1106" y="381"/>
                  </a:lnTo>
                  <a:lnTo>
                    <a:pt x="1104" y="378"/>
                  </a:lnTo>
                  <a:lnTo>
                    <a:pt x="1103" y="372"/>
                  </a:lnTo>
                  <a:lnTo>
                    <a:pt x="1099" y="369"/>
                  </a:lnTo>
                  <a:lnTo>
                    <a:pt x="1097" y="367"/>
                  </a:lnTo>
                  <a:lnTo>
                    <a:pt x="1095" y="365"/>
                  </a:lnTo>
                  <a:lnTo>
                    <a:pt x="1093" y="361"/>
                  </a:lnTo>
                  <a:lnTo>
                    <a:pt x="1092" y="361"/>
                  </a:lnTo>
                  <a:lnTo>
                    <a:pt x="1086" y="356"/>
                  </a:lnTo>
                  <a:lnTo>
                    <a:pt x="1084" y="356"/>
                  </a:lnTo>
                  <a:lnTo>
                    <a:pt x="1084" y="354"/>
                  </a:lnTo>
                  <a:lnTo>
                    <a:pt x="1079" y="352"/>
                  </a:lnTo>
                  <a:lnTo>
                    <a:pt x="1077" y="351"/>
                  </a:lnTo>
                  <a:lnTo>
                    <a:pt x="1074" y="351"/>
                  </a:lnTo>
                  <a:lnTo>
                    <a:pt x="1074" y="349"/>
                  </a:lnTo>
                  <a:lnTo>
                    <a:pt x="1074" y="347"/>
                  </a:lnTo>
                  <a:lnTo>
                    <a:pt x="1072" y="345"/>
                  </a:lnTo>
                  <a:lnTo>
                    <a:pt x="1072" y="343"/>
                  </a:lnTo>
                  <a:lnTo>
                    <a:pt x="1072" y="343"/>
                  </a:lnTo>
                  <a:lnTo>
                    <a:pt x="1074" y="342"/>
                  </a:lnTo>
                  <a:lnTo>
                    <a:pt x="1074" y="342"/>
                  </a:lnTo>
                  <a:lnTo>
                    <a:pt x="1075" y="340"/>
                  </a:lnTo>
                  <a:lnTo>
                    <a:pt x="1077" y="338"/>
                  </a:lnTo>
                  <a:lnTo>
                    <a:pt x="1077" y="338"/>
                  </a:lnTo>
                  <a:lnTo>
                    <a:pt x="1077" y="336"/>
                  </a:lnTo>
                  <a:lnTo>
                    <a:pt x="1077" y="333"/>
                  </a:lnTo>
                  <a:lnTo>
                    <a:pt x="1079" y="333"/>
                  </a:lnTo>
                  <a:lnTo>
                    <a:pt x="1079" y="331"/>
                  </a:lnTo>
                  <a:lnTo>
                    <a:pt x="1077" y="327"/>
                  </a:lnTo>
                  <a:lnTo>
                    <a:pt x="1075" y="325"/>
                  </a:lnTo>
                  <a:lnTo>
                    <a:pt x="1075" y="325"/>
                  </a:lnTo>
                  <a:lnTo>
                    <a:pt x="1075" y="322"/>
                  </a:lnTo>
                  <a:lnTo>
                    <a:pt x="1075" y="320"/>
                  </a:lnTo>
                  <a:lnTo>
                    <a:pt x="1075" y="316"/>
                  </a:lnTo>
                  <a:lnTo>
                    <a:pt x="1077" y="316"/>
                  </a:lnTo>
                  <a:lnTo>
                    <a:pt x="1077" y="316"/>
                  </a:lnTo>
                  <a:lnTo>
                    <a:pt x="1077" y="314"/>
                  </a:lnTo>
                  <a:lnTo>
                    <a:pt x="1077" y="314"/>
                  </a:lnTo>
                  <a:lnTo>
                    <a:pt x="1075" y="313"/>
                  </a:lnTo>
                  <a:lnTo>
                    <a:pt x="1075" y="313"/>
                  </a:lnTo>
                  <a:lnTo>
                    <a:pt x="1077" y="313"/>
                  </a:lnTo>
                  <a:lnTo>
                    <a:pt x="1079" y="313"/>
                  </a:lnTo>
                  <a:lnTo>
                    <a:pt x="1079" y="311"/>
                  </a:lnTo>
                  <a:lnTo>
                    <a:pt x="1079" y="311"/>
                  </a:lnTo>
                  <a:lnTo>
                    <a:pt x="1079" y="309"/>
                  </a:lnTo>
                  <a:lnTo>
                    <a:pt x="1079" y="307"/>
                  </a:lnTo>
                  <a:lnTo>
                    <a:pt x="1077" y="304"/>
                  </a:lnTo>
                  <a:lnTo>
                    <a:pt x="1079" y="305"/>
                  </a:lnTo>
                  <a:lnTo>
                    <a:pt x="1079" y="305"/>
                  </a:lnTo>
                  <a:lnTo>
                    <a:pt x="1081" y="305"/>
                  </a:lnTo>
                  <a:lnTo>
                    <a:pt x="1081" y="307"/>
                  </a:lnTo>
                  <a:lnTo>
                    <a:pt x="1083" y="305"/>
                  </a:lnTo>
                  <a:lnTo>
                    <a:pt x="1083" y="305"/>
                  </a:lnTo>
                  <a:lnTo>
                    <a:pt x="1083" y="305"/>
                  </a:lnTo>
                  <a:lnTo>
                    <a:pt x="1083" y="307"/>
                  </a:lnTo>
                  <a:lnTo>
                    <a:pt x="1084" y="309"/>
                  </a:lnTo>
                  <a:lnTo>
                    <a:pt x="1084" y="309"/>
                  </a:lnTo>
                  <a:lnTo>
                    <a:pt x="1086" y="309"/>
                  </a:lnTo>
                  <a:lnTo>
                    <a:pt x="1088" y="309"/>
                  </a:lnTo>
                  <a:lnTo>
                    <a:pt x="1090" y="311"/>
                  </a:lnTo>
                  <a:lnTo>
                    <a:pt x="1090" y="309"/>
                  </a:lnTo>
                  <a:lnTo>
                    <a:pt x="1092" y="311"/>
                  </a:lnTo>
                  <a:lnTo>
                    <a:pt x="1092" y="311"/>
                  </a:lnTo>
                  <a:lnTo>
                    <a:pt x="1093" y="309"/>
                  </a:lnTo>
                  <a:lnTo>
                    <a:pt x="1095" y="309"/>
                  </a:lnTo>
                  <a:lnTo>
                    <a:pt x="1095" y="307"/>
                  </a:lnTo>
                  <a:lnTo>
                    <a:pt x="1097" y="305"/>
                  </a:lnTo>
                  <a:lnTo>
                    <a:pt x="1099" y="302"/>
                  </a:lnTo>
                  <a:lnTo>
                    <a:pt x="1099" y="300"/>
                  </a:lnTo>
                  <a:lnTo>
                    <a:pt x="1099" y="298"/>
                  </a:lnTo>
                  <a:lnTo>
                    <a:pt x="1099" y="295"/>
                  </a:lnTo>
                  <a:lnTo>
                    <a:pt x="1099" y="293"/>
                  </a:lnTo>
                  <a:lnTo>
                    <a:pt x="1099" y="293"/>
                  </a:lnTo>
                  <a:lnTo>
                    <a:pt x="1099" y="291"/>
                  </a:lnTo>
                  <a:lnTo>
                    <a:pt x="1099" y="289"/>
                  </a:lnTo>
                  <a:lnTo>
                    <a:pt x="1099" y="287"/>
                  </a:lnTo>
                  <a:lnTo>
                    <a:pt x="1099" y="285"/>
                  </a:lnTo>
                  <a:lnTo>
                    <a:pt x="1099" y="284"/>
                  </a:lnTo>
                  <a:lnTo>
                    <a:pt x="1099" y="275"/>
                  </a:lnTo>
                  <a:lnTo>
                    <a:pt x="1099" y="273"/>
                  </a:lnTo>
                  <a:lnTo>
                    <a:pt x="1099" y="273"/>
                  </a:lnTo>
                  <a:lnTo>
                    <a:pt x="1099" y="271"/>
                  </a:lnTo>
                  <a:lnTo>
                    <a:pt x="1097" y="267"/>
                  </a:lnTo>
                  <a:lnTo>
                    <a:pt x="1095" y="264"/>
                  </a:lnTo>
                  <a:lnTo>
                    <a:pt x="1095" y="260"/>
                  </a:lnTo>
                  <a:lnTo>
                    <a:pt x="1095" y="258"/>
                  </a:lnTo>
                  <a:lnTo>
                    <a:pt x="1093" y="255"/>
                  </a:lnTo>
                  <a:lnTo>
                    <a:pt x="1093" y="251"/>
                  </a:lnTo>
                  <a:lnTo>
                    <a:pt x="1093" y="249"/>
                  </a:lnTo>
                  <a:lnTo>
                    <a:pt x="1093" y="249"/>
                  </a:lnTo>
                  <a:lnTo>
                    <a:pt x="1093" y="247"/>
                  </a:lnTo>
                  <a:lnTo>
                    <a:pt x="1093" y="247"/>
                  </a:lnTo>
                  <a:lnTo>
                    <a:pt x="1092" y="244"/>
                  </a:lnTo>
                  <a:lnTo>
                    <a:pt x="1092" y="242"/>
                  </a:lnTo>
                  <a:lnTo>
                    <a:pt x="1090" y="242"/>
                  </a:lnTo>
                  <a:lnTo>
                    <a:pt x="1090" y="240"/>
                  </a:lnTo>
                  <a:lnTo>
                    <a:pt x="1088" y="237"/>
                  </a:lnTo>
                  <a:lnTo>
                    <a:pt x="1088" y="237"/>
                  </a:lnTo>
                  <a:lnTo>
                    <a:pt x="1083" y="233"/>
                  </a:lnTo>
                  <a:lnTo>
                    <a:pt x="1083" y="231"/>
                  </a:lnTo>
                  <a:lnTo>
                    <a:pt x="1083" y="231"/>
                  </a:lnTo>
                  <a:lnTo>
                    <a:pt x="1083" y="229"/>
                  </a:lnTo>
                  <a:lnTo>
                    <a:pt x="1077" y="228"/>
                  </a:lnTo>
                  <a:lnTo>
                    <a:pt x="1075" y="224"/>
                  </a:lnTo>
                  <a:lnTo>
                    <a:pt x="1075" y="222"/>
                  </a:lnTo>
                  <a:lnTo>
                    <a:pt x="1075" y="222"/>
                  </a:lnTo>
                  <a:lnTo>
                    <a:pt x="1074" y="219"/>
                  </a:lnTo>
                  <a:lnTo>
                    <a:pt x="1074" y="219"/>
                  </a:lnTo>
                  <a:lnTo>
                    <a:pt x="1074" y="219"/>
                  </a:lnTo>
                  <a:lnTo>
                    <a:pt x="1074" y="219"/>
                  </a:lnTo>
                  <a:lnTo>
                    <a:pt x="1072" y="219"/>
                  </a:lnTo>
                  <a:lnTo>
                    <a:pt x="1072" y="215"/>
                  </a:lnTo>
                  <a:lnTo>
                    <a:pt x="1072" y="215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0" y="211"/>
                  </a:lnTo>
                  <a:lnTo>
                    <a:pt x="1070" y="209"/>
                  </a:lnTo>
                  <a:lnTo>
                    <a:pt x="1064" y="208"/>
                  </a:lnTo>
                  <a:lnTo>
                    <a:pt x="1064" y="206"/>
                  </a:lnTo>
                  <a:lnTo>
                    <a:pt x="1063" y="204"/>
                  </a:lnTo>
                  <a:lnTo>
                    <a:pt x="1061" y="202"/>
                  </a:lnTo>
                  <a:lnTo>
                    <a:pt x="1059" y="202"/>
                  </a:lnTo>
                  <a:lnTo>
                    <a:pt x="1057" y="202"/>
                  </a:lnTo>
                  <a:lnTo>
                    <a:pt x="1055" y="202"/>
                  </a:lnTo>
                  <a:lnTo>
                    <a:pt x="1054" y="200"/>
                  </a:lnTo>
                  <a:lnTo>
                    <a:pt x="1052" y="200"/>
                  </a:lnTo>
                  <a:lnTo>
                    <a:pt x="1052" y="200"/>
                  </a:lnTo>
                  <a:lnTo>
                    <a:pt x="1052" y="200"/>
                  </a:lnTo>
                  <a:lnTo>
                    <a:pt x="1052" y="200"/>
                  </a:lnTo>
                  <a:lnTo>
                    <a:pt x="1055" y="200"/>
                  </a:lnTo>
                  <a:lnTo>
                    <a:pt x="1055" y="200"/>
                  </a:lnTo>
                  <a:lnTo>
                    <a:pt x="1057" y="200"/>
                  </a:lnTo>
                  <a:lnTo>
                    <a:pt x="1059" y="202"/>
                  </a:lnTo>
                  <a:lnTo>
                    <a:pt x="1059" y="200"/>
                  </a:lnTo>
                  <a:lnTo>
                    <a:pt x="1059" y="200"/>
                  </a:lnTo>
                  <a:lnTo>
                    <a:pt x="1059" y="199"/>
                  </a:lnTo>
                  <a:lnTo>
                    <a:pt x="1057" y="199"/>
                  </a:lnTo>
                  <a:lnTo>
                    <a:pt x="1054" y="197"/>
                  </a:lnTo>
                  <a:lnTo>
                    <a:pt x="1050" y="197"/>
                  </a:lnTo>
                  <a:lnTo>
                    <a:pt x="1048" y="195"/>
                  </a:lnTo>
                  <a:lnTo>
                    <a:pt x="1048" y="195"/>
                  </a:lnTo>
                  <a:lnTo>
                    <a:pt x="1046" y="193"/>
                  </a:lnTo>
                  <a:lnTo>
                    <a:pt x="1045" y="193"/>
                  </a:lnTo>
                  <a:lnTo>
                    <a:pt x="1043" y="191"/>
                  </a:lnTo>
                  <a:lnTo>
                    <a:pt x="1041" y="191"/>
                  </a:lnTo>
                  <a:lnTo>
                    <a:pt x="1041" y="191"/>
                  </a:lnTo>
                  <a:lnTo>
                    <a:pt x="1041" y="191"/>
                  </a:lnTo>
                  <a:lnTo>
                    <a:pt x="1039" y="191"/>
                  </a:lnTo>
                  <a:lnTo>
                    <a:pt x="1039" y="191"/>
                  </a:lnTo>
                  <a:lnTo>
                    <a:pt x="1037" y="191"/>
                  </a:lnTo>
                  <a:lnTo>
                    <a:pt x="1034" y="191"/>
                  </a:lnTo>
                  <a:lnTo>
                    <a:pt x="1036" y="193"/>
                  </a:lnTo>
                  <a:lnTo>
                    <a:pt x="1037" y="195"/>
                  </a:lnTo>
                  <a:lnTo>
                    <a:pt x="1039" y="197"/>
                  </a:lnTo>
                  <a:lnTo>
                    <a:pt x="1039" y="199"/>
                  </a:lnTo>
                  <a:lnTo>
                    <a:pt x="1039" y="200"/>
                  </a:lnTo>
                  <a:lnTo>
                    <a:pt x="1037" y="199"/>
                  </a:lnTo>
                  <a:lnTo>
                    <a:pt x="1037" y="197"/>
                  </a:lnTo>
                  <a:lnTo>
                    <a:pt x="1036" y="195"/>
                  </a:lnTo>
                  <a:lnTo>
                    <a:pt x="1036" y="199"/>
                  </a:lnTo>
                  <a:lnTo>
                    <a:pt x="1036" y="199"/>
                  </a:lnTo>
                  <a:lnTo>
                    <a:pt x="1034" y="200"/>
                  </a:lnTo>
                  <a:lnTo>
                    <a:pt x="1032" y="200"/>
                  </a:lnTo>
                  <a:lnTo>
                    <a:pt x="1032" y="199"/>
                  </a:lnTo>
                  <a:lnTo>
                    <a:pt x="1032" y="199"/>
                  </a:lnTo>
                  <a:lnTo>
                    <a:pt x="1032" y="197"/>
                  </a:lnTo>
                  <a:lnTo>
                    <a:pt x="1032" y="197"/>
                  </a:lnTo>
                  <a:lnTo>
                    <a:pt x="1032" y="195"/>
                  </a:lnTo>
                  <a:lnTo>
                    <a:pt x="1030" y="195"/>
                  </a:lnTo>
                  <a:lnTo>
                    <a:pt x="1028" y="195"/>
                  </a:lnTo>
                  <a:lnTo>
                    <a:pt x="1028" y="195"/>
                  </a:lnTo>
                  <a:lnTo>
                    <a:pt x="1028" y="193"/>
                  </a:lnTo>
                  <a:lnTo>
                    <a:pt x="1028" y="193"/>
                  </a:lnTo>
                  <a:lnTo>
                    <a:pt x="1026" y="193"/>
                  </a:lnTo>
                  <a:lnTo>
                    <a:pt x="1026" y="193"/>
                  </a:lnTo>
                  <a:lnTo>
                    <a:pt x="1026" y="195"/>
                  </a:lnTo>
                  <a:lnTo>
                    <a:pt x="1028" y="195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6" y="197"/>
                  </a:lnTo>
                  <a:lnTo>
                    <a:pt x="1028" y="199"/>
                  </a:lnTo>
                  <a:lnTo>
                    <a:pt x="1026" y="199"/>
                  </a:lnTo>
                  <a:lnTo>
                    <a:pt x="1025" y="197"/>
                  </a:lnTo>
                  <a:lnTo>
                    <a:pt x="1025" y="195"/>
                  </a:lnTo>
                  <a:lnTo>
                    <a:pt x="1023" y="193"/>
                  </a:lnTo>
                  <a:lnTo>
                    <a:pt x="1023" y="193"/>
                  </a:lnTo>
                  <a:lnTo>
                    <a:pt x="1023" y="191"/>
                  </a:lnTo>
                  <a:lnTo>
                    <a:pt x="1021" y="191"/>
                  </a:lnTo>
                  <a:lnTo>
                    <a:pt x="1019" y="190"/>
                  </a:lnTo>
                  <a:lnTo>
                    <a:pt x="1017" y="190"/>
                  </a:lnTo>
                  <a:lnTo>
                    <a:pt x="1017" y="191"/>
                  </a:lnTo>
                  <a:lnTo>
                    <a:pt x="1014" y="191"/>
                  </a:lnTo>
                  <a:lnTo>
                    <a:pt x="1012" y="191"/>
                  </a:lnTo>
                  <a:lnTo>
                    <a:pt x="1010" y="190"/>
                  </a:lnTo>
                  <a:lnTo>
                    <a:pt x="1008" y="190"/>
                  </a:lnTo>
                  <a:lnTo>
                    <a:pt x="1008" y="188"/>
                  </a:lnTo>
                  <a:lnTo>
                    <a:pt x="1008" y="186"/>
                  </a:lnTo>
                  <a:lnTo>
                    <a:pt x="1010" y="186"/>
                  </a:lnTo>
                  <a:lnTo>
                    <a:pt x="1010" y="184"/>
                  </a:lnTo>
                  <a:lnTo>
                    <a:pt x="1010" y="181"/>
                  </a:lnTo>
                  <a:lnTo>
                    <a:pt x="1010" y="181"/>
                  </a:lnTo>
                  <a:lnTo>
                    <a:pt x="1010" y="181"/>
                  </a:lnTo>
                  <a:lnTo>
                    <a:pt x="1010" y="181"/>
                  </a:lnTo>
                  <a:lnTo>
                    <a:pt x="1012" y="175"/>
                  </a:lnTo>
                  <a:lnTo>
                    <a:pt x="1010" y="173"/>
                  </a:lnTo>
                  <a:lnTo>
                    <a:pt x="1012" y="171"/>
                  </a:lnTo>
                  <a:lnTo>
                    <a:pt x="1010" y="171"/>
                  </a:lnTo>
                  <a:lnTo>
                    <a:pt x="1010" y="171"/>
                  </a:lnTo>
                  <a:lnTo>
                    <a:pt x="1010" y="170"/>
                  </a:lnTo>
                  <a:lnTo>
                    <a:pt x="1010" y="168"/>
                  </a:lnTo>
                  <a:lnTo>
                    <a:pt x="1008" y="168"/>
                  </a:lnTo>
                  <a:lnTo>
                    <a:pt x="1010" y="168"/>
                  </a:lnTo>
                  <a:lnTo>
                    <a:pt x="1008" y="166"/>
                  </a:lnTo>
                  <a:lnTo>
                    <a:pt x="1010" y="166"/>
                  </a:lnTo>
                  <a:lnTo>
                    <a:pt x="1008" y="162"/>
                  </a:lnTo>
                  <a:lnTo>
                    <a:pt x="1010" y="162"/>
                  </a:lnTo>
                  <a:lnTo>
                    <a:pt x="1010" y="161"/>
                  </a:lnTo>
                  <a:lnTo>
                    <a:pt x="1008" y="159"/>
                  </a:lnTo>
                  <a:lnTo>
                    <a:pt x="1010" y="159"/>
                  </a:lnTo>
                  <a:lnTo>
                    <a:pt x="1010" y="159"/>
                  </a:lnTo>
                  <a:lnTo>
                    <a:pt x="1010" y="157"/>
                  </a:lnTo>
                  <a:lnTo>
                    <a:pt x="1010" y="155"/>
                  </a:lnTo>
                  <a:lnTo>
                    <a:pt x="1008" y="153"/>
                  </a:lnTo>
                  <a:lnTo>
                    <a:pt x="1008" y="152"/>
                  </a:lnTo>
                  <a:lnTo>
                    <a:pt x="1008" y="150"/>
                  </a:lnTo>
                  <a:lnTo>
                    <a:pt x="1008" y="148"/>
                  </a:lnTo>
                  <a:lnTo>
                    <a:pt x="1008" y="144"/>
                  </a:lnTo>
                  <a:lnTo>
                    <a:pt x="1008" y="144"/>
                  </a:lnTo>
                  <a:lnTo>
                    <a:pt x="1008" y="143"/>
                  </a:lnTo>
                  <a:lnTo>
                    <a:pt x="1010" y="141"/>
                  </a:lnTo>
                  <a:lnTo>
                    <a:pt x="1016" y="139"/>
                  </a:lnTo>
                  <a:lnTo>
                    <a:pt x="1019" y="139"/>
                  </a:lnTo>
                  <a:lnTo>
                    <a:pt x="1021" y="139"/>
                  </a:lnTo>
                  <a:lnTo>
                    <a:pt x="1021" y="139"/>
                  </a:lnTo>
                  <a:lnTo>
                    <a:pt x="1023" y="139"/>
                  </a:lnTo>
                  <a:lnTo>
                    <a:pt x="1025" y="139"/>
                  </a:lnTo>
                  <a:lnTo>
                    <a:pt x="1025" y="139"/>
                  </a:lnTo>
                  <a:lnTo>
                    <a:pt x="1026" y="139"/>
                  </a:lnTo>
                  <a:lnTo>
                    <a:pt x="1026" y="141"/>
                  </a:lnTo>
                  <a:lnTo>
                    <a:pt x="1028" y="141"/>
                  </a:lnTo>
                  <a:lnTo>
                    <a:pt x="1028" y="141"/>
                  </a:lnTo>
                  <a:lnTo>
                    <a:pt x="1028" y="139"/>
                  </a:lnTo>
                  <a:lnTo>
                    <a:pt x="1026" y="137"/>
                  </a:lnTo>
                  <a:lnTo>
                    <a:pt x="1026" y="137"/>
                  </a:lnTo>
                  <a:lnTo>
                    <a:pt x="1036" y="137"/>
                  </a:lnTo>
                  <a:lnTo>
                    <a:pt x="1036" y="137"/>
                  </a:lnTo>
                  <a:lnTo>
                    <a:pt x="1036" y="137"/>
                  </a:lnTo>
                  <a:lnTo>
                    <a:pt x="1036" y="137"/>
                  </a:lnTo>
                  <a:lnTo>
                    <a:pt x="1037" y="135"/>
                  </a:lnTo>
                  <a:lnTo>
                    <a:pt x="1039" y="137"/>
                  </a:lnTo>
                  <a:lnTo>
                    <a:pt x="1041" y="137"/>
                  </a:lnTo>
                  <a:lnTo>
                    <a:pt x="1041" y="137"/>
                  </a:lnTo>
                  <a:lnTo>
                    <a:pt x="1041" y="137"/>
                  </a:lnTo>
                  <a:lnTo>
                    <a:pt x="1041" y="135"/>
                  </a:lnTo>
                  <a:lnTo>
                    <a:pt x="1041" y="135"/>
                  </a:lnTo>
                  <a:lnTo>
                    <a:pt x="1039" y="135"/>
                  </a:lnTo>
                  <a:lnTo>
                    <a:pt x="1041" y="135"/>
                  </a:lnTo>
                  <a:lnTo>
                    <a:pt x="1041" y="135"/>
                  </a:lnTo>
                  <a:lnTo>
                    <a:pt x="1041" y="133"/>
                  </a:lnTo>
                  <a:lnTo>
                    <a:pt x="1039" y="133"/>
                  </a:lnTo>
                  <a:lnTo>
                    <a:pt x="1039" y="133"/>
                  </a:lnTo>
                  <a:lnTo>
                    <a:pt x="1039" y="132"/>
                  </a:lnTo>
                  <a:lnTo>
                    <a:pt x="1041" y="132"/>
                  </a:lnTo>
                  <a:lnTo>
                    <a:pt x="1041" y="132"/>
                  </a:lnTo>
                  <a:lnTo>
                    <a:pt x="1046" y="132"/>
                  </a:lnTo>
                  <a:lnTo>
                    <a:pt x="1046" y="132"/>
                  </a:lnTo>
                  <a:lnTo>
                    <a:pt x="1050" y="133"/>
                  </a:lnTo>
                  <a:lnTo>
                    <a:pt x="1050" y="133"/>
                  </a:lnTo>
                  <a:lnTo>
                    <a:pt x="1050" y="133"/>
                  </a:lnTo>
                  <a:lnTo>
                    <a:pt x="1050" y="132"/>
                  </a:lnTo>
                  <a:lnTo>
                    <a:pt x="1050" y="132"/>
                  </a:lnTo>
                  <a:lnTo>
                    <a:pt x="1052" y="132"/>
                  </a:lnTo>
                  <a:lnTo>
                    <a:pt x="1054" y="132"/>
                  </a:lnTo>
                  <a:lnTo>
                    <a:pt x="1055" y="133"/>
                  </a:lnTo>
                  <a:lnTo>
                    <a:pt x="1057" y="133"/>
                  </a:lnTo>
                  <a:lnTo>
                    <a:pt x="1059" y="133"/>
                  </a:lnTo>
                  <a:lnTo>
                    <a:pt x="1061" y="135"/>
                  </a:lnTo>
                  <a:lnTo>
                    <a:pt x="1059" y="135"/>
                  </a:lnTo>
                  <a:lnTo>
                    <a:pt x="1059" y="135"/>
                  </a:lnTo>
                  <a:lnTo>
                    <a:pt x="1057" y="135"/>
                  </a:lnTo>
                  <a:lnTo>
                    <a:pt x="1055" y="137"/>
                  </a:lnTo>
                  <a:lnTo>
                    <a:pt x="1057" y="137"/>
                  </a:lnTo>
                  <a:lnTo>
                    <a:pt x="1059" y="139"/>
                  </a:lnTo>
                  <a:lnTo>
                    <a:pt x="1061" y="139"/>
                  </a:lnTo>
                  <a:lnTo>
                    <a:pt x="1063" y="137"/>
                  </a:lnTo>
                  <a:lnTo>
                    <a:pt x="1064" y="137"/>
                  </a:lnTo>
                  <a:lnTo>
                    <a:pt x="1064" y="137"/>
                  </a:lnTo>
                  <a:lnTo>
                    <a:pt x="1064" y="135"/>
                  </a:lnTo>
                  <a:lnTo>
                    <a:pt x="1064" y="137"/>
                  </a:lnTo>
                  <a:lnTo>
                    <a:pt x="1066" y="137"/>
                  </a:lnTo>
                  <a:lnTo>
                    <a:pt x="1068" y="135"/>
                  </a:lnTo>
                  <a:lnTo>
                    <a:pt x="1066" y="135"/>
                  </a:lnTo>
                  <a:lnTo>
                    <a:pt x="1068" y="135"/>
                  </a:lnTo>
                  <a:lnTo>
                    <a:pt x="1068" y="133"/>
                  </a:lnTo>
                  <a:lnTo>
                    <a:pt x="1068" y="133"/>
                  </a:lnTo>
                  <a:lnTo>
                    <a:pt x="1070" y="133"/>
                  </a:lnTo>
                  <a:lnTo>
                    <a:pt x="1072" y="135"/>
                  </a:lnTo>
                  <a:lnTo>
                    <a:pt x="1072" y="133"/>
                  </a:lnTo>
                  <a:lnTo>
                    <a:pt x="1074" y="133"/>
                  </a:lnTo>
                  <a:lnTo>
                    <a:pt x="1074" y="133"/>
                  </a:lnTo>
                  <a:lnTo>
                    <a:pt x="1074" y="132"/>
                  </a:lnTo>
                  <a:lnTo>
                    <a:pt x="1075" y="133"/>
                  </a:lnTo>
                  <a:lnTo>
                    <a:pt x="1075" y="132"/>
                  </a:lnTo>
                  <a:lnTo>
                    <a:pt x="1075" y="132"/>
                  </a:lnTo>
                  <a:lnTo>
                    <a:pt x="1075" y="132"/>
                  </a:lnTo>
                  <a:lnTo>
                    <a:pt x="1074" y="130"/>
                  </a:lnTo>
                  <a:lnTo>
                    <a:pt x="1072" y="130"/>
                  </a:lnTo>
                  <a:lnTo>
                    <a:pt x="1070" y="130"/>
                  </a:lnTo>
                  <a:lnTo>
                    <a:pt x="1068" y="130"/>
                  </a:lnTo>
                  <a:lnTo>
                    <a:pt x="1066" y="130"/>
                  </a:lnTo>
                  <a:lnTo>
                    <a:pt x="1066" y="130"/>
                  </a:lnTo>
                  <a:lnTo>
                    <a:pt x="1064" y="126"/>
                  </a:lnTo>
                  <a:lnTo>
                    <a:pt x="1064" y="126"/>
                  </a:lnTo>
                  <a:lnTo>
                    <a:pt x="1064" y="126"/>
                  </a:lnTo>
                  <a:lnTo>
                    <a:pt x="1063" y="124"/>
                  </a:lnTo>
                  <a:lnTo>
                    <a:pt x="1063" y="123"/>
                  </a:lnTo>
                  <a:lnTo>
                    <a:pt x="1061" y="123"/>
                  </a:lnTo>
                  <a:lnTo>
                    <a:pt x="1061" y="121"/>
                  </a:lnTo>
                  <a:lnTo>
                    <a:pt x="1063" y="121"/>
                  </a:lnTo>
                  <a:lnTo>
                    <a:pt x="1063" y="117"/>
                  </a:lnTo>
                  <a:lnTo>
                    <a:pt x="1061" y="117"/>
                  </a:lnTo>
                  <a:lnTo>
                    <a:pt x="1061" y="115"/>
                  </a:lnTo>
                  <a:lnTo>
                    <a:pt x="1059" y="114"/>
                  </a:lnTo>
                  <a:lnTo>
                    <a:pt x="1059" y="112"/>
                  </a:lnTo>
                  <a:lnTo>
                    <a:pt x="1057" y="110"/>
                  </a:lnTo>
                  <a:lnTo>
                    <a:pt x="1057" y="110"/>
                  </a:lnTo>
                  <a:lnTo>
                    <a:pt x="1057" y="108"/>
                  </a:lnTo>
                  <a:lnTo>
                    <a:pt x="1059" y="108"/>
                  </a:lnTo>
                  <a:lnTo>
                    <a:pt x="1059" y="106"/>
                  </a:lnTo>
                  <a:lnTo>
                    <a:pt x="1061" y="106"/>
                  </a:lnTo>
                  <a:lnTo>
                    <a:pt x="1064" y="105"/>
                  </a:lnTo>
                  <a:lnTo>
                    <a:pt x="1064" y="105"/>
                  </a:lnTo>
                  <a:lnTo>
                    <a:pt x="1064" y="105"/>
                  </a:lnTo>
                  <a:lnTo>
                    <a:pt x="1064" y="105"/>
                  </a:lnTo>
                  <a:lnTo>
                    <a:pt x="1066" y="105"/>
                  </a:lnTo>
                  <a:lnTo>
                    <a:pt x="1068" y="105"/>
                  </a:lnTo>
                  <a:lnTo>
                    <a:pt x="1070" y="106"/>
                  </a:lnTo>
                  <a:lnTo>
                    <a:pt x="1070" y="106"/>
                  </a:lnTo>
                  <a:lnTo>
                    <a:pt x="1070" y="105"/>
                  </a:lnTo>
                  <a:lnTo>
                    <a:pt x="1070" y="103"/>
                  </a:lnTo>
                  <a:lnTo>
                    <a:pt x="1074" y="106"/>
                  </a:lnTo>
                  <a:lnTo>
                    <a:pt x="1074" y="108"/>
                  </a:lnTo>
                  <a:lnTo>
                    <a:pt x="1075" y="108"/>
                  </a:lnTo>
                  <a:lnTo>
                    <a:pt x="1075" y="108"/>
                  </a:lnTo>
                  <a:lnTo>
                    <a:pt x="1077" y="110"/>
                  </a:lnTo>
                  <a:lnTo>
                    <a:pt x="1077" y="110"/>
                  </a:lnTo>
                  <a:lnTo>
                    <a:pt x="1079" y="112"/>
                  </a:lnTo>
                  <a:lnTo>
                    <a:pt x="1079" y="112"/>
                  </a:lnTo>
                  <a:lnTo>
                    <a:pt x="1079" y="112"/>
                  </a:lnTo>
                  <a:lnTo>
                    <a:pt x="1081" y="112"/>
                  </a:lnTo>
                  <a:lnTo>
                    <a:pt x="1081" y="112"/>
                  </a:lnTo>
                  <a:lnTo>
                    <a:pt x="1081" y="112"/>
                  </a:lnTo>
                  <a:lnTo>
                    <a:pt x="1083" y="114"/>
                  </a:lnTo>
                  <a:lnTo>
                    <a:pt x="1084" y="114"/>
                  </a:lnTo>
                  <a:lnTo>
                    <a:pt x="1086" y="115"/>
                  </a:lnTo>
                  <a:lnTo>
                    <a:pt x="1086" y="115"/>
                  </a:lnTo>
                  <a:lnTo>
                    <a:pt x="1086" y="114"/>
                  </a:lnTo>
                  <a:lnTo>
                    <a:pt x="1086" y="114"/>
                  </a:lnTo>
                  <a:lnTo>
                    <a:pt x="1084" y="108"/>
                  </a:lnTo>
                  <a:lnTo>
                    <a:pt x="1086" y="108"/>
                  </a:lnTo>
                  <a:lnTo>
                    <a:pt x="1084" y="108"/>
                  </a:lnTo>
                  <a:lnTo>
                    <a:pt x="1084" y="106"/>
                  </a:lnTo>
                  <a:lnTo>
                    <a:pt x="1084" y="105"/>
                  </a:lnTo>
                  <a:lnTo>
                    <a:pt x="1086" y="103"/>
                  </a:lnTo>
                  <a:lnTo>
                    <a:pt x="1084" y="103"/>
                  </a:lnTo>
                  <a:lnTo>
                    <a:pt x="1086" y="103"/>
                  </a:lnTo>
                  <a:lnTo>
                    <a:pt x="1086" y="103"/>
                  </a:lnTo>
                  <a:lnTo>
                    <a:pt x="1088" y="105"/>
                  </a:lnTo>
                  <a:lnTo>
                    <a:pt x="1088" y="105"/>
                  </a:lnTo>
                  <a:lnTo>
                    <a:pt x="1088" y="103"/>
                  </a:lnTo>
                  <a:lnTo>
                    <a:pt x="1086" y="103"/>
                  </a:lnTo>
                  <a:lnTo>
                    <a:pt x="1084" y="103"/>
                  </a:lnTo>
                  <a:lnTo>
                    <a:pt x="1083" y="101"/>
                  </a:lnTo>
                  <a:lnTo>
                    <a:pt x="1083" y="99"/>
                  </a:lnTo>
                  <a:lnTo>
                    <a:pt x="1081" y="99"/>
                  </a:lnTo>
                  <a:lnTo>
                    <a:pt x="1081" y="97"/>
                  </a:lnTo>
                  <a:lnTo>
                    <a:pt x="1079" y="97"/>
                  </a:lnTo>
                  <a:lnTo>
                    <a:pt x="1079" y="96"/>
                  </a:lnTo>
                  <a:lnTo>
                    <a:pt x="1079" y="96"/>
                  </a:lnTo>
                  <a:lnTo>
                    <a:pt x="1081" y="94"/>
                  </a:lnTo>
                  <a:lnTo>
                    <a:pt x="1083" y="94"/>
                  </a:lnTo>
                  <a:lnTo>
                    <a:pt x="1086" y="94"/>
                  </a:lnTo>
                  <a:lnTo>
                    <a:pt x="1086" y="96"/>
                  </a:lnTo>
                  <a:lnTo>
                    <a:pt x="1084" y="96"/>
                  </a:lnTo>
                  <a:lnTo>
                    <a:pt x="1084" y="96"/>
                  </a:lnTo>
                  <a:lnTo>
                    <a:pt x="1086" y="97"/>
                  </a:lnTo>
                  <a:lnTo>
                    <a:pt x="1086" y="99"/>
                  </a:lnTo>
                  <a:lnTo>
                    <a:pt x="1086" y="99"/>
                  </a:lnTo>
                  <a:lnTo>
                    <a:pt x="1088" y="99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3" y="105"/>
                  </a:lnTo>
                  <a:lnTo>
                    <a:pt x="1093" y="105"/>
                  </a:lnTo>
                  <a:lnTo>
                    <a:pt x="1095" y="106"/>
                  </a:lnTo>
                  <a:lnTo>
                    <a:pt x="1095" y="106"/>
                  </a:lnTo>
                  <a:lnTo>
                    <a:pt x="1095" y="108"/>
                  </a:lnTo>
                  <a:lnTo>
                    <a:pt x="1095" y="108"/>
                  </a:lnTo>
                  <a:lnTo>
                    <a:pt x="1097" y="108"/>
                  </a:lnTo>
                  <a:lnTo>
                    <a:pt x="1099" y="108"/>
                  </a:lnTo>
                  <a:lnTo>
                    <a:pt x="1099" y="108"/>
                  </a:lnTo>
                  <a:lnTo>
                    <a:pt x="1099" y="110"/>
                  </a:lnTo>
                  <a:lnTo>
                    <a:pt x="1099" y="112"/>
                  </a:lnTo>
                  <a:lnTo>
                    <a:pt x="1097" y="112"/>
                  </a:lnTo>
                  <a:lnTo>
                    <a:pt x="1097" y="112"/>
                  </a:lnTo>
                  <a:lnTo>
                    <a:pt x="1099" y="114"/>
                  </a:lnTo>
                  <a:lnTo>
                    <a:pt x="1097" y="114"/>
                  </a:lnTo>
                  <a:lnTo>
                    <a:pt x="1095" y="114"/>
                  </a:lnTo>
                  <a:lnTo>
                    <a:pt x="1095" y="115"/>
                  </a:lnTo>
                  <a:lnTo>
                    <a:pt x="1097" y="115"/>
                  </a:lnTo>
                  <a:lnTo>
                    <a:pt x="1099" y="117"/>
                  </a:lnTo>
                  <a:lnTo>
                    <a:pt x="1099" y="117"/>
                  </a:lnTo>
                  <a:lnTo>
                    <a:pt x="1099" y="119"/>
                  </a:lnTo>
                  <a:lnTo>
                    <a:pt x="1101" y="123"/>
                  </a:lnTo>
                  <a:lnTo>
                    <a:pt x="1099" y="124"/>
                  </a:lnTo>
                  <a:lnTo>
                    <a:pt x="1101" y="126"/>
                  </a:lnTo>
                  <a:lnTo>
                    <a:pt x="1101" y="126"/>
                  </a:lnTo>
                  <a:lnTo>
                    <a:pt x="1101" y="130"/>
                  </a:lnTo>
                  <a:lnTo>
                    <a:pt x="1103" y="130"/>
                  </a:lnTo>
                  <a:lnTo>
                    <a:pt x="1104" y="133"/>
                  </a:lnTo>
                  <a:lnTo>
                    <a:pt x="1104" y="135"/>
                  </a:lnTo>
                  <a:lnTo>
                    <a:pt x="1104" y="135"/>
                  </a:lnTo>
                  <a:lnTo>
                    <a:pt x="1104" y="137"/>
                  </a:lnTo>
                  <a:lnTo>
                    <a:pt x="1106" y="139"/>
                  </a:lnTo>
                  <a:lnTo>
                    <a:pt x="1104" y="141"/>
                  </a:lnTo>
                  <a:lnTo>
                    <a:pt x="1103" y="141"/>
                  </a:lnTo>
                  <a:lnTo>
                    <a:pt x="1103" y="143"/>
                  </a:lnTo>
                  <a:lnTo>
                    <a:pt x="1104" y="143"/>
                  </a:lnTo>
                  <a:lnTo>
                    <a:pt x="1101" y="143"/>
                  </a:lnTo>
                  <a:lnTo>
                    <a:pt x="1101" y="143"/>
                  </a:lnTo>
                  <a:lnTo>
                    <a:pt x="1103" y="144"/>
                  </a:lnTo>
                  <a:lnTo>
                    <a:pt x="1104" y="146"/>
                  </a:lnTo>
                  <a:lnTo>
                    <a:pt x="1108" y="150"/>
                  </a:lnTo>
                  <a:lnTo>
                    <a:pt x="1106" y="150"/>
                  </a:lnTo>
                  <a:lnTo>
                    <a:pt x="1106" y="152"/>
                  </a:lnTo>
                  <a:lnTo>
                    <a:pt x="1106" y="153"/>
                  </a:lnTo>
                  <a:lnTo>
                    <a:pt x="1106" y="153"/>
                  </a:lnTo>
                  <a:lnTo>
                    <a:pt x="1110" y="157"/>
                  </a:lnTo>
                  <a:lnTo>
                    <a:pt x="1113" y="162"/>
                  </a:lnTo>
                  <a:lnTo>
                    <a:pt x="1119" y="166"/>
                  </a:lnTo>
                  <a:lnTo>
                    <a:pt x="1122" y="168"/>
                  </a:lnTo>
                  <a:lnTo>
                    <a:pt x="1124" y="171"/>
                  </a:lnTo>
                  <a:lnTo>
                    <a:pt x="1128" y="173"/>
                  </a:lnTo>
                  <a:lnTo>
                    <a:pt x="1130" y="175"/>
                  </a:lnTo>
                  <a:lnTo>
                    <a:pt x="1135" y="179"/>
                  </a:lnTo>
                  <a:lnTo>
                    <a:pt x="1135" y="179"/>
                  </a:lnTo>
                  <a:lnTo>
                    <a:pt x="1135" y="181"/>
                  </a:lnTo>
                  <a:lnTo>
                    <a:pt x="1141" y="184"/>
                  </a:lnTo>
                  <a:lnTo>
                    <a:pt x="1142" y="186"/>
                  </a:lnTo>
                  <a:lnTo>
                    <a:pt x="1146" y="188"/>
                  </a:lnTo>
                  <a:lnTo>
                    <a:pt x="1150" y="191"/>
                  </a:lnTo>
                  <a:lnTo>
                    <a:pt x="1153" y="193"/>
                  </a:lnTo>
                  <a:lnTo>
                    <a:pt x="1157" y="195"/>
                  </a:lnTo>
                  <a:lnTo>
                    <a:pt x="1159" y="197"/>
                  </a:lnTo>
                  <a:lnTo>
                    <a:pt x="1164" y="202"/>
                  </a:lnTo>
                  <a:lnTo>
                    <a:pt x="1166" y="204"/>
                  </a:lnTo>
                  <a:lnTo>
                    <a:pt x="1170" y="208"/>
                  </a:lnTo>
                  <a:lnTo>
                    <a:pt x="1171" y="208"/>
                  </a:lnTo>
                  <a:lnTo>
                    <a:pt x="1171" y="206"/>
                  </a:lnTo>
                  <a:lnTo>
                    <a:pt x="1171" y="204"/>
                  </a:lnTo>
                  <a:lnTo>
                    <a:pt x="1171" y="204"/>
                  </a:lnTo>
                  <a:lnTo>
                    <a:pt x="1171" y="202"/>
                  </a:lnTo>
                  <a:lnTo>
                    <a:pt x="1171" y="200"/>
                  </a:lnTo>
                  <a:lnTo>
                    <a:pt x="1170" y="197"/>
                  </a:lnTo>
                  <a:lnTo>
                    <a:pt x="1168" y="195"/>
                  </a:lnTo>
                  <a:lnTo>
                    <a:pt x="1166" y="193"/>
                  </a:lnTo>
                  <a:lnTo>
                    <a:pt x="1164" y="191"/>
                  </a:lnTo>
                  <a:lnTo>
                    <a:pt x="1164" y="190"/>
                  </a:lnTo>
                  <a:lnTo>
                    <a:pt x="1162" y="188"/>
                  </a:lnTo>
                  <a:lnTo>
                    <a:pt x="1162" y="188"/>
                  </a:lnTo>
                  <a:lnTo>
                    <a:pt x="1160" y="186"/>
                  </a:lnTo>
                  <a:lnTo>
                    <a:pt x="1162" y="186"/>
                  </a:lnTo>
                  <a:lnTo>
                    <a:pt x="1164" y="188"/>
                  </a:lnTo>
                  <a:lnTo>
                    <a:pt x="1162" y="186"/>
                  </a:lnTo>
                  <a:lnTo>
                    <a:pt x="1164" y="184"/>
                  </a:lnTo>
                  <a:lnTo>
                    <a:pt x="1164" y="184"/>
                  </a:lnTo>
                  <a:lnTo>
                    <a:pt x="1168" y="184"/>
                  </a:lnTo>
                  <a:lnTo>
                    <a:pt x="1166" y="182"/>
                  </a:lnTo>
                  <a:lnTo>
                    <a:pt x="1166" y="182"/>
                  </a:lnTo>
                  <a:lnTo>
                    <a:pt x="1164" y="181"/>
                  </a:lnTo>
                  <a:lnTo>
                    <a:pt x="1159" y="177"/>
                  </a:lnTo>
                  <a:lnTo>
                    <a:pt x="1157" y="175"/>
                  </a:lnTo>
                  <a:lnTo>
                    <a:pt x="1157" y="173"/>
                  </a:lnTo>
                  <a:lnTo>
                    <a:pt x="1157" y="171"/>
                  </a:lnTo>
                  <a:lnTo>
                    <a:pt x="1157" y="170"/>
                  </a:lnTo>
                  <a:lnTo>
                    <a:pt x="1159" y="168"/>
                  </a:lnTo>
                  <a:lnTo>
                    <a:pt x="1160" y="170"/>
                  </a:lnTo>
                  <a:lnTo>
                    <a:pt x="1160" y="170"/>
                  </a:lnTo>
                  <a:lnTo>
                    <a:pt x="1162" y="168"/>
                  </a:lnTo>
                  <a:lnTo>
                    <a:pt x="1162" y="168"/>
                  </a:lnTo>
                  <a:lnTo>
                    <a:pt x="1160" y="166"/>
                  </a:lnTo>
                  <a:lnTo>
                    <a:pt x="1157" y="164"/>
                  </a:lnTo>
                  <a:lnTo>
                    <a:pt x="1153" y="162"/>
                  </a:lnTo>
                  <a:lnTo>
                    <a:pt x="1151" y="161"/>
                  </a:lnTo>
                  <a:lnTo>
                    <a:pt x="1151" y="161"/>
                  </a:lnTo>
                  <a:lnTo>
                    <a:pt x="1150" y="159"/>
                  </a:lnTo>
                  <a:lnTo>
                    <a:pt x="1148" y="157"/>
                  </a:lnTo>
                  <a:lnTo>
                    <a:pt x="1148" y="155"/>
                  </a:lnTo>
                  <a:lnTo>
                    <a:pt x="1146" y="153"/>
                  </a:lnTo>
                  <a:lnTo>
                    <a:pt x="1148" y="153"/>
                  </a:lnTo>
                  <a:lnTo>
                    <a:pt x="1146" y="152"/>
                  </a:lnTo>
                  <a:lnTo>
                    <a:pt x="1146" y="152"/>
                  </a:lnTo>
                  <a:lnTo>
                    <a:pt x="1144" y="152"/>
                  </a:lnTo>
                  <a:lnTo>
                    <a:pt x="1146" y="150"/>
                  </a:lnTo>
                  <a:lnTo>
                    <a:pt x="1146" y="150"/>
                  </a:lnTo>
                  <a:lnTo>
                    <a:pt x="1146" y="150"/>
                  </a:lnTo>
                  <a:lnTo>
                    <a:pt x="1148" y="150"/>
                  </a:lnTo>
                  <a:lnTo>
                    <a:pt x="1148" y="150"/>
                  </a:lnTo>
                  <a:lnTo>
                    <a:pt x="1148" y="152"/>
                  </a:lnTo>
                  <a:lnTo>
                    <a:pt x="1148" y="152"/>
                  </a:lnTo>
                  <a:lnTo>
                    <a:pt x="1151" y="153"/>
                  </a:lnTo>
                  <a:lnTo>
                    <a:pt x="1153" y="153"/>
                  </a:lnTo>
                  <a:lnTo>
                    <a:pt x="1151" y="153"/>
                  </a:lnTo>
                  <a:lnTo>
                    <a:pt x="1151" y="152"/>
                  </a:lnTo>
                  <a:lnTo>
                    <a:pt x="1146" y="148"/>
                  </a:lnTo>
                  <a:lnTo>
                    <a:pt x="1144" y="148"/>
                  </a:lnTo>
                  <a:lnTo>
                    <a:pt x="1144" y="148"/>
                  </a:lnTo>
                  <a:lnTo>
                    <a:pt x="1142" y="148"/>
                  </a:lnTo>
                  <a:lnTo>
                    <a:pt x="1141" y="146"/>
                  </a:lnTo>
                  <a:lnTo>
                    <a:pt x="1137" y="144"/>
                  </a:lnTo>
                  <a:lnTo>
                    <a:pt x="1137" y="143"/>
                  </a:lnTo>
                  <a:lnTo>
                    <a:pt x="1135" y="141"/>
                  </a:lnTo>
                  <a:lnTo>
                    <a:pt x="1135" y="141"/>
                  </a:lnTo>
                  <a:lnTo>
                    <a:pt x="1135" y="139"/>
                  </a:lnTo>
                  <a:lnTo>
                    <a:pt x="1133" y="137"/>
                  </a:lnTo>
                  <a:lnTo>
                    <a:pt x="1128" y="137"/>
                  </a:lnTo>
                  <a:lnTo>
                    <a:pt x="1128" y="137"/>
                  </a:lnTo>
                  <a:lnTo>
                    <a:pt x="1130" y="139"/>
                  </a:lnTo>
                  <a:lnTo>
                    <a:pt x="1128" y="139"/>
                  </a:lnTo>
                  <a:lnTo>
                    <a:pt x="1128" y="139"/>
                  </a:lnTo>
                  <a:lnTo>
                    <a:pt x="1126" y="137"/>
                  </a:lnTo>
                  <a:lnTo>
                    <a:pt x="1124" y="135"/>
                  </a:lnTo>
                  <a:lnTo>
                    <a:pt x="1122" y="135"/>
                  </a:lnTo>
                  <a:lnTo>
                    <a:pt x="1121" y="133"/>
                  </a:lnTo>
                  <a:lnTo>
                    <a:pt x="1121" y="132"/>
                  </a:lnTo>
                  <a:lnTo>
                    <a:pt x="1119" y="130"/>
                  </a:lnTo>
                  <a:lnTo>
                    <a:pt x="1119" y="128"/>
                  </a:lnTo>
                  <a:lnTo>
                    <a:pt x="1117" y="126"/>
                  </a:lnTo>
                  <a:lnTo>
                    <a:pt x="1117" y="126"/>
                  </a:lnTo>
                  <a:lnTo>
                    <a:pt x="1117" y="126"/>
                  </a:lnTo>
                  <a:lnTo>
                    <a:pt x="1115" y="124"/>
                  </a:lnTo>
                  <a:lnTo>
                    <a:pt x="1115" y="124"/>
                  </a:lnTo>
                  <a:lnTo>
                    <a:pt x="1115" y="123"/>
                  </a:lnTo>
                  <a:lnTo>
                    <a:pt x="1113" y="123"/>
                  </a:lnTo>
                  <a:lnTo>
                    <a:pt x="1113" y="121"/>
                  </a:lnTo>
                  <a:lnTo>
                    <a:pt x="1112" y="121"/>
                  </a:lnTo>
                  <a:lnTo>
                    <a:pt x="1112" y="119"/>
                  </a:lnTo>
                  <a:lnTo>
                    <a:pt x="1110" y="119"/>
                  </a:lnTo>
                  <a:lnTo>
                    <a:pt x="1112" y="117"/>
                  </a:lnTo>
                  <a:lnTo>
                    <a:pt x="1112" y="117"/>
                  </a:lnTo>
                  <a:lnTo>
                    <a:pt x="1112" y="117"/>
                  </a:lnTo>
                  <a:lnTo>
                    <a:pt x="1113" y="117"/>
                  </a:lnTo>
                  <a:lnTo>
                    <a:pt x="1113" y="117"/>
                  </a:lnTo>
                  <a:lnTo>
                    <a:pt x="1113" y="115"/>
                  </a:lnTo>
                  <a:lnTo>
                    <a:pt x="1115" y="117"/>
                  </a:lnTo>
                  <a:lnTo>
                    <a:pt x="1117" y="117"/>
                  </a:lnTo>
                  <a:lnTo>
                    <a:pt x="1119" y="117"/>
                  </a:lnTo>
                  <a:lnTo>
                    <a:pt x="1117" y="117"/>
                  </a:lnTo>
                  <a:lnTo>
                    <a:pt x="1115" y="115"/>
                  </a:lnTo>
                  <a:lnTo>
                    <a:pt x="1115" y="114"/>
                  </a:lnTo>
                  <a:lnTo>
                    <a:pt x="1117" y="112"/>
                  </a:lnTo>
                  <a:lnTo>
                    <a:pt x="1117" y="112"/>
                  </a:lnTo>
                  <a:lnTo>
                    <a:pt x="1115" y="112"/>
                  </a:lnTo>
                  <a:lnTo>
                    <a:pt x="1115" y="110"/>
                  </a:lnTo>
                  <a:lnTo>
                    <a:pt x="1117" y="110"/>
                  </a:lnTo>
                  <a:lnTo>
                    <a:pt x="1117" y="112"/>
                  </a:lnTo>
                  <a:lnTo>
                    <a:pt x="1119" y="112"/>
                  </a:lnTo>
                  <a:lnTo>
                    <a:pt x="1121" y="114"/>
                  </a:lnTo>
                  <a:lnTo>
                    <a:pt x="1122" y="114"/>
                  </a:lnTo>
                  <a:lnTo>
                    <a:pt x="1122" y="115"/>
                  </a:lnTo>
                  <a:lnTo>
                    <a:pt x="1122" y="115"/>
                  </a:lnTo>
                  <a:lnTo>
                    <a:pt x="1124" y="115"/>
                  </a:lnTo>
                  <a:lnTo>
                    <a:pt x="1124" y="117"/>
                  </a:lnTo>
                  <a:lnTo>
                    <a:pt x="1124" y="117"/>
                  </a:lnTo>
                  <a:lnTo>
                    <a:pt x="1124" y="115"/>
                  </a:lnTo>
                  <a:lnTo>
                    <a:pt x="1122" y="112"/>
                  </a:lnTo>
                  <a:lnTo>
                    <a:pt x="1122" y="112"/>
                  </a:lnTo>
                  <a:lnTo>
                    <a:pt x="1121" y="110"/>
                  </a:lnTo>
                  <a:lnTo>
                    <a:pt x="1122" y="112"/>
                  </a:lnTo>
                  <a:lnTo>
                    <a:pt x="1122" y="110"/>
                  </a:lnTo>
                  <a:lnTo>
                    <a:pt x="1122" y="110"/>
                  </a:lnTo>
                  <a:lnTo>
                    <a:pt x="1124" y="108"/>
                  </a:lnTo>
                  <a:lnTo>
                    <a:pt x="1124" y="108"/>
                  </a:lnTo>
                  <a:lnTo>
                    <a:pt x="1124" y="108"/>
                  </a:lnTo>
                  <a:lnTo>
                    <a:pt x="1124" y="108"/>
                  </a:lnTo>
                  <a:lnTo>
                    <a:pt x="1126" y="108"/>
                  </a:lnTo>
                  <a:lnTo>
                    <a:pt x="1128" y="108"/>
                  </a:lnTo>
                  <a:lnTo>
                    <a:pt x="1130" y="108"/>
                  </a:lnTo>
                  <a:lnTo>
                    <a:pt x="1131" y="108"/>
                  </a:lnTo>
                  <a:lnTo>
                    <a:pt x="1133" y="108"/>
                  </a:lnTo>
                  <a:lnTo>
                    <a:pt x="1135" y="108"/>
                  </a:lnTo>
                  <a:lnTo>
                    <a:pt x="1141" y="112"/>
                  </a:lnTo>
                  <a:lnTo>
                    <a:pt x="1142" y="112"/>
                  </a:lnTo>
                  <a:lnTo>
                    <a:pt x="1142" y="112"/>
                  </a:lnTo>
                  <a:lnTo>
                    <a:pt x="1141" y="110"/>
                  </a:lnTo>
                  <a:lnTo>
                    <a:pt x="1139" y="108"/>
                  </a:lnTo>
                  <a:lnTo>
                    <a:pt x="1139" y="108"/>
                  </a:lnTo>
                  <a:lnTo>
                    <a:pt x="1137" y="106"/>
                  </a:lnTo>
                  <a:lnTo>
                    <a:pt x="1139" y="106"/>
                  </a:lnTo>
                  <a:lnTo>
                    <a:pt x="1139" y="106"/>
                  </a:lnTo>
                  <a:lnTo>
                    <a:pt x="1139" y="105"/>
                  </a:lnTo>
                  <a:lnTo>
                    <a:pt x="1141" y="105"/>
                  </a:lnTo>
                  <a:lnTo>
                    <a:pt x="1139" y="103"/>
                  </a:lnTo>
                  <a:lnTo>
                    <a:pt x="1139" y="103"/>
                  </a:lnTo>
                  <a:lnTo>
                    <a:pt x="1139" y="103"/>
                  </a:lnTo>
                  <a:lnTo>
                    <a:pt x="1139" y="103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7" y="101"/>
                  </a:lnTo>
                  <a:lnTo>
                    <a:pt x="1137" y="99"/>
                  </a:lnTo>
                  <a:lnTo>
                    <a:pt x="1139" y="101"/>
                  </a:lnTo>
                  <a:lnTo>
                    <a:pt x="1139" y="101"/>
                  </a:lnTo>
                  <a:lnTo>
                    <a:pt x="1139" y="99"/>
                  </a:lnTo>
                  <a:lnTo>
                    <a:pt x="1137" y="99"/>
                  </a:lnTo>
                  <a:lnTo>
                    <a:pt x="1137" y="99"/>
                  </a:lnTo>
                  <a:lnTo>
                    <a:pt x="1137" y="99"/>
                  </a:lnTo>
                  <a:lnTo>
                    <a:pt x="1137" y="97"/>
                  </a:lnTo>
                  <a:lnTo>
                    <a:pt x="1139" y="97"/>
                  </a:lnTo>
                  <a:lnTo>
                    <a:pt x="1137" y="97"/>
                  </a:lnTo>
                  <a:lnTo>
                    <a:pt x="1137" y="97"/>
                  </a:lnTo>
                  <a:lnTo>
                    <a:pt x="1137" y="96"/>
                  </a:lnTo>
                  <a:lnTo>
                    <a:pt x="1137" y="97"/>
                  </a:lnTo>
                  <a:lnTo>
                    <a:pt x="1137" y="96"/>
                  </a:lnTo>
                  <a:lnTo>
                    <a:pt x="1137" y="96"/>
                  </a:lnTo>
                  <a:lnTo>
                    <a:pt x="1137" y="96"/>
                  </a:lnTo>
                  <a:lnTo>
                    <a:pt x="1137" y="94"/>
                  </a:lnTo>
                  <a:lnTo>
                    <a:pt x="1135" y="94"/>
                  </a:lnTo>
                  <a:lnTo>
                    <a:pt x="1135" y="94"/>
                  </a:lnTo>
                  <a:lnTo>
                    <a:pt x="1135" y="92"/>
                  </a:lnTo>
                  <a:lnTo>
                    <a:pt x="1137" y="94"/>
                  </a:lnTo>
                  <a:lnTo>
                    <a:pt x="1137" y="94"/>
                  </a:lnTo>
                  <a:lnTo>
                    <a:pt x="1137" y="94"/>
                  </a:lnTo>
                  <a:lnTo>
                    <a:pt x="1137" y="92"/>
                  </a:lnTo>
                  <a:lnTo>
                    <a:pt x="1139" y="90"/>
                  </a:lnTo>
                  <a:lnTo>
                    <a:pt x="1139" y="90"/>
                  </a:lnTo>
                  <a:lnTo>
                    <a:pt x="1139" y="90"/>
                  </a:lnTo>
                  <a:lnTo>
                    <a:pt x="1139" y="88"/>
                  </a:lnTo>
                  <a:lnTo>
                    <a:pt x="1139" y="88"/>
                  </a:lnTo>
                  <a:lnTo>
                    <a:pt x="1137" y="88"/>
                  </a:lnTo>
                  <a:lnTo>
                    <a:pt x="1137" y="88"/>
                  </a:lnTo>
                  <a:lnTo>
                    <a:pt x="1139" y="88"/>
                  </a:lnTo>
                  <a:lnTo>
                    <a:pt x="1139" y="88"/>
                  </a:lnTo>
                  <a:lnTo>
                    <a:pt x="1141" y="86"/>
                  </a:lnTo>
                  <a:lnTo>
                    <a:pt x="1141" y="86"/>
                  </a:lnTo>
                  <a:lnTo>
                    <a:pt x="1141" y="85"/>
                  </a:lnTo>
                  <a:lnTo>
                    <a:pt x="1142" y="83"/>
                  </a:lnTo>
                  <a:lnTo>
                    <a:pt x="1141" y="81"/>
                  </a:lnTo>
                  <a:lnTo>
                    <a:pt x="1141" y="81"/>
                  </a:lnTo>
                  <a:lnTo>
                    <a:pt x="1139" y="81"/>
                  </a:lnTo>
                  <a:lnTo>
                    <a:pt x="1141" y="81"/>
                  </a:lnTo>
                  <a:lnTo>
                    <a:pt x="1141" y="81"/>
                  </a:lnTo>
                  <a:lnTo>
                    <a:pt x="1142" y="81"/>
                  </a:lnTo>
                  <a:lnTo>
                    <a:pt x="1142" y="81"/>
                  </a:lnTo>
                  <a:lnTo>
                    <a:pt x="1144" y="81"/>
                  </a:lnTo>
                  <a:lnTo>
                    <a:pt x="1146" y="81"/>
                  </a:lnTo>
                  <a:lnTo>
                    <a:pt x="1146" y="81"/>
                  </a:lnTo>
                  <a:lnTo>
                    <a:pt x="1148" y="81"/>
                  </a:lnTo>
                  <a:lnTo>
                    <a:pt x="1151" y="83"/>
                  </a:lnTo>
                  <a:lnTo>
                    <a:pt x="1153" y="83"/>
                  </a:lnTo>
                  <a:lnTo>
                    <a:pt x="1151" y="81"/>
                  </a:lnTo>
                  <a:lnTo>
                    <a:pt x="1151" y="81"/>
                  </a:lnTo>
                  <a:lnTo>
                    <a:pt x="1151" y="79"/>
                  </a:lnTo>
                  <a:lnTo>
                    <a:pt x="1150" y="79"/>
                  </a:lnTo>
                  <a:lnTo>
                    <a:pt x="1148" y="77"/>
                  </a:lnTo>
                  <a:lnTo>
                    <a:pt x="1146" y="77"/>
                  </a:lnTo>
                  <a:lnTo>
                    <a:pt x="1144" y="77"/>
                  </a:lnTo>
                  <a:lnTo>
                    <a:pt x="1144" y="77"/>
                  </a:lnTo>
                  <a:lnTo>
                    <a:pt x="1142" y="76"/>
                  </a:lnTo>
                  <a:lnTo>
                    <a:pt x="1144" y="76"/>
                  </a:lnTo>
                  <a:lnTo>
                    <a:pt x="1144" y="76"/>
                  </a:lnTo>
                  <a:lnTo>
                    <a:pt x="1144" y="76"/>
                  </a:lnTo>
                  <a:lnTo>
                    <a:pt x="1142" y="76"/>
                  </a:lnTo>
                  <a:lnTo>
                    <a:pt x="1142" y="76"/>
                  </a:lnTo>
                  <a:lnTo>
                    <a:pt x="1141" y="74"/>
                  </a:lnTo>
                  <a:lnTo>
                    <a:pt x="1137" y="74"/>
                  </a:lnTo>
                  <a:lnTo>
                    <a:pt x="1135" y="72"/>
                  </a:lnTo>
                  <a:lnTo>
                    <a:pt x="1133" y="72"/>
                  </a:lnTo>
                  <a:lnTo>
                    <a:pt x="1130" y="68"/>
                  </a:lnTo>
                  <a:lnTo>
                    <a:pt x="1130" y="70"/>
                  </a:lnTo>
                  <a:lnTo>
                    <a:pt x="1128" y="68"/>
                  </a:lnTo>
                  <a:lnTo>
                    <a:pt x="1126" y="68"/>
                  </a:lnTo>
                  <a:lnTo>
                    <a:pt x="1126" y="68"/>
                  </a:lnTo>
                  <a:lnTo>
                    <a:pt x="1128" y="68"/>
                  </a:lnTo>
                  <a:lnTo>
                    <a:pt x="1126" y="68"/>
                  </a:lnTo>
                  <a:lnTo>
                    <a:pt x="1122" y="67"/>
                  </a:lnTo>
                  <a:lnTo>
                    <a:pt x="1124" y="67"/>
                  </a:lnTo>
                  <a:lnTo>
                    <a:pt x="1122" y="68"/>
                  </a:lnTo>
                  <a:lnTo>
                    <a:pt x="1122" y="67"/>
                  </a:lnTo>
                  <a:lnTo>
                    <a:pt x="1121" y="67"/>
                  </a:lnTo>
                  <a:lnTo>
                    <a:pt x="1119" y="67"/>
                  </a:lnTo>
                  <a:lnTo>
                    <a:pt x="1117" y="67"/>
                  </a:lnTo>
                  <a:lnTo>
                    <a:pt x="1115" y="67"/>
                  </a:lnTo>
                  <a:lnTo>
                    <a:pt x="1115" y="65"/>
                  </a:lnTo>
                  <a:lnTo>
                    <a:pt x="1113" y="65"/>
                  </a:lnTo>
                  <a:lnTo>
                    <a:pt x="1113" y="63"/>
                  </a:lnTo>
                  <a:lnTo>
                    <a:pt x="1115" y="63"/>
                  </a:lnTo>
                  <a:lnTo>
                    <a:pt x="1117" y="65"/>
                  </a:lnTo>
                  <a:lnTo>
                    <a:pt x="1117" y="63"/>
                  </a:lnTo>
                  <a:lnTo>
                    <a:pt x="1119" y="63"/>
                  </a:lnTo>
                  <a:lnTo>
                    <a:pt x="1119" y="63"/>
                  </a:lnTo>
                  <a:lnTo>
                    <a:pt x="1119" y="65"/>
                  </a:lnTo>
                  <a:lnTo>
                    <a:pt x="1121" y="65"/>
                  </a:lnTo>
                  <a:lnTo>
                    <a:pt x="1121" y="63"/>
                  </a:lnTo>
                  <a:lnTo>
                    <a:pt x="1121" y="63"/>
                  </a:lnTo>
                  <a:lnTo>
                    <a:pt x="1121" y="61"/>
                  </a:lnTo>
                  <a:lnTo>
                    <a:pt x="1121" y="61"/>
                  </a:lnTo>
                  <a:lnTo>
                    <a:pt x="1121" y="59"/>
                  </a:lnTo>
                  <a:lnTo>
                    <a:pt x="1119" y="59"/>
                  </a:lnTo>
                  <a:lnTo>
                    <a:pt x="1106" y="52"/>
                  </a:lnTo>
                  <a:lnTo>
                    <a:pt x="1079" y="36"/>
                  </a:lnTo>
                  <a:lnTo>
                    <a:pt x="1066" y="29"/>
                  </a:lnTo>
                  <a:lnTo>
                    <a:pt x="1059" y="27"/>
                  </a:lnTo>
                  <a:lnTo>
                    <a:pt x="1055" y="27"/>
                  </a:lnTo>
                  <a:lnTo>
                    <a:pt x="1054" y="27"/>
                  </a:lnTo>
                  <a:lnTo>
                    <a:pt x="1052" y="27"/>
                  </a:lnTo>
                  <a:lnTo>
                    <a:pt x="1048" y="27"/>
                  </a:lnTo>
                  <a:lnTo>
                    <a:pt x="1046" y="27"/>
                  </a:lnTo>
                  <a:lnTo>
                    <a:pt x="1045" y="27"/>
                  </a:lnTo>
                  <a:lnTo>
                    <a:pt x="1043" y="27"/>
                  </a:lnTo>
                  <a:lnTo>
                    <a:pt x="1041" y="27"/>
                  </a:lnTo>
                  <a:lnTo>
                    <a:pt x="1037" y="25"/>
                  </a:lnTo>
                  <a:lnTo>
                    <a:pt x="1036" y="25"/>
                  </a:lnTo>
                  <a:lnTo>
                    <a:pt x="1032" y="27"/>
                  </a:lnTo>
                  <a:lnTo>
                    <a:pt x="1032" y="27"/>
                  </a:lnTo>
                  <a:lnTo>
                    <a:pt x="1030" y="27"/>
                  </a:lnTo>
                  <a:lnTo>
                    <a:pt x="1028" y="27"/>
                  </a:lnTo>
                  <a:lnTo>
                    <a:pt x="1028" y="27"/>
                  </a:lnTo>
                  <a:lnTo>
                    <a:pt x="1026" y="27"/>
                  </a:lnTo>
                  <a:lnTo>
                    <a:pt x="1026" y="27"/>
                  </a:lnTo>
                  <a:lnTo>
                    <a:pt x="1025" y="27"/>
                  </a:lnTo>
                  <a:lnTo>
                    <a:pt x="1021" y="27"/>
                  </a:lnTo>
                  <a:lnTo>
                    <a:pt x="1014" y="27"/>
                  </a:lnTo>
                  <a:lnTo>
                    <a:pt x="1012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4" y="29"/>
                  </a:lnTo>
                  <a:lnTo>
                    <a:pt x="1016" y="30"/>
                  </a:lnTo>
                  <a:lnTo>
                    <a:pt x="1016" y="30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23" y="34"/>
                  </a:lnTo>
                  <a:lnTo>
                    <a:pt x="1023" y="34"/>
                  </a:lnTo>
                  <a:lnTo>
                    <a:pt x="1025" y="34"/>
                  </a:lnTo>
                  <a:lnTo>
                    <a:pt x="1026" y="34"/>
                  </a:lnTo>
                  <a:lnTo>
                    <a:pt x="1028" y="38"/>
                  </a:lnTo>
                  <a:lnTo>
                    <a:pt x="1026" y="38"/>
                  </a:lnTo>
                  <a:lnTo>
                    <a:pt x="1026" y="38"/>
                  </a:lnTo>
                  <a:lnTo>
                    <a:pt x="1025" y="38"/>
                  </a:lnTo>
                  <a:lnTo>
                    <a:pt x="1023" y="38"/>
                  </a:lnTo>
                  <a:lnTo>
                    <a:pt x="1021" y="38"/>
                  </a:lnTo>
                  <a:lnTo>
                    <a:pt x="1017" y="36"/>
                  </a:lnTo>
                  <a:lnTo>
                    <a:pt x="1017" y="36"/>
                  </a:lnTo>
                  <a:lnTo>
                    <a:pt x="1017" y="36"/>
                  </a:lnTo>
                  <a:lnTo>
                    <a:pt x="1014" y="36"/>
                  </a:lnTo>
                  <a:lnTo>
                    <a:pt x="1014" y="36"/>
                  </a:lnTo>
                  <a:lnTo>
                    <a:pt x="1014" y="36"/>
                  </a:lnTo>
                  <a:lnTo>
                    <a:pt x="1012" y="36"/>
                  </a:lnTo>
                  <a:lnTo>
                    <a:pt x="1010" y="34"/>
                  </a:lnTo>
                  <a:lnTo>
                    <a:pt x="1008" y="34"/>
                  </a:lnTo>
                  <a:lnTo>
                    <a:pt x="1007" y="34"/>
                  </a:lnTo>
                  <a:lnTo>
                    <a:pt x="1007" y="32"/>
                  </a:lnTo>
                  <a:lnTo>
                    <a:pt x="1007" y="32"/>
                  </a:lnTo>
                  <a:lnTo>
                    <a:pt x="1005" y="32"/>
                  </a:lnTo>
                  <a:lnTo>
                    <a:pt x="1005" y="32"/>
                  </a:lnTo>
                  <a:lnTo>
                    <a:pt x="1005" y="34"/>
                  </a:lnTo>
                  <a:lnTo>
                    <a:pt x="1005" y="34"/>
                  </a:lnTo>
                  <a:lnTo>
                    <a:pt x="1003" y="34"/>
                  </a:lnTo>
                  <a:lnTo>
                    <a:pt x="1001" y="36"/>
                  </a:lnTo>
                  <a:lnTo>
                    <a:pt x="999" y="34"/>
                  </a:lnTo>
                  <a:lnTo>
                    <a:pt x="996" y="36"/>
                  </a:lnTo>
                  <a:lnTo>
                    <a:pt x="996" y="36"/>
                  </a:lnTo>
                  <a:lnTo>
                    <a:pt x="996" y="36"/>
                  </a:lnTo>
                  <a:lnTo>
                    <a:pt x="994" y="36"/>
                  </a:lnTo>
                  <a:lnTo>
                    <a:pt x="994" y="36"/>
                  </a:lnTo>
                  <a:lnTo>
                    <a:pt x="992" y="36"/>
                  </a:lnTo>
                  <a:lnTo>
                    <a:pt x="988" y="34"/>
                  </a:lnTo>
                  <a:lnTo>
                    <a:pt x="988" y="36"/>
                  </a:lnTo>
                  <a:lnTo>
                    <a:pt x="985" y="36"/>
                  </a:lnTo>
                  <a:lnTo>
                    <a:pt x="985" y="36"/>
                  </a:lnTo>
                  <a:lnTo>
                    <a:pt x="983" y="36"/>
                  </a:lnTo>
                  <a:lnTo>
                    <a:pt x="981" y="36"/>
                  </a:lnTo>
                  <a:lnTo>
                    <a:pt x="981" y="38"/>
                  </a:lnTo>
                  <a:lnTo>
                    <a:pt x="983" y="38"/>
                  </a:lnTo>
                  <a:lnTo>
                    <a:pt x="981" y="38"/>
                  </a:lnTo>
                  <a:lnTo>
                    <a:pt x="983" y="38"/>
                  </a:lnTo>
                  <a:lnTo>
                    <a:pt x="981" y="38"/>
                  </a:lnTo>
                  <a:lnTo>
                    <a:pt x="983" y="39"/>
                  </a:lnTo>
                  <a:lnTo>
                    <a:pt x="983" y="39"/>
                  </a:lnTo>
                  <a:lnTo>
                    <a:pt x="981" y="39"/>
                  </a:lnTo>
                  <a:lnTo>
                    <a:pt x="981" y="39"/>
                  </a:lnTo>
                  <a:lnTo>
                    <a:pt x="979" y="38"/>
                  </a:lnTo>
                  <a:lnTo>
                    <a:pt x="978" y="39"/>
                  </a:lnTo>
                  <a:lnTo>
                    <a:pt x="978" y="38"/>
                  </a:lnTo>
                  <a:lnTo>
                    <a:pt x="976" y="38"/>
                  </a:lnTo>
                  <a:lnTo>
                    <a:pt x="976" y="38"/>
                  </a:lnTo>
                  <a:lnTo>
                    <a:pt x="974" y="38"/>
                  </a:lnTo>
                  <a:lnTo>
                    <a:pt x="972" y="38"/>
                  </a:lnTo>
                  <a:lnTo>
                    <a:pt x="972" y="38"/>
                  </a:lnTo>
                  <a:lnTo>
                    <a:pt x="970" y="38"/>
                  </a:lnTo>
                  <a:lnTo>
                    <a:pt x="969" y="38"/>
                  </a:lnTo>
                  <a:lnTo>
                    <a:pt x="969" y="38"/>
                  </a:lnTo>
                  <a:lnTo>
                    <a:pt x="965" y="34"/>
                  </a:lnTo>
                  <a:lnTo>
                    <a:pt x="965" y="34"/>
                  </a:lnTo>
                  <a:lnTo>
                    <a:pt x="963" y="32"/>
                  </a:lnTo>
                  <a:lnTo>
                    <a:pt x="963" y="32"/>
                  </a:lnTo>
                  <a:lnTo>
                    <a:pt x="959" y="32"/>
                  </a:lnTo>
                  <a:lnTo>
                    <a:pt x="959" y="32"/>
                  </a:lnTo>
                  <a:lnTo>
                    <a:pt x="958" y="30"/>
                  </a:lnTo>
                  <a:lnTo>
                    <a:pt x="956" y="30"/>
                  </a:lnTo>
                  <a:lnTo>
                    <a:pt x="956" y="30"/>
                  </a:lnTo>
                  <a:lnTo>
                    <a:pt x="952" y="29"/>
                  </a:lnTo>
                  <a:lnTo>
                    <a:pt x="952" y="29"/>
                  </a:lnTo>
                  <a:lnTo>
                    <a:pt x="950" y="29"/>
                  </a:lnTo>
                  <a:lnTo>
                    <a:pt x="949" y="29"/>
                  </a:lnTo>
                  <a:lnTo>
                    <a:pt x="947" y="29"/>
                  </a:lnTo>
                  <a:lnTo>
                    <a:pt x="945" y="29"/>
                  </a:lnTo>
                  <a:lnTo>
                    <a:pt x="941" y="29"/>
                  </a:lnTo>
                  <a:lnTo>
                    <a:pt x="941" y="30"/>
                  </a:lnTo>
                  <a:lnTo>
                    <a:pt x="940" y="30"/>
                  </a:lnTo>
                  <a:lnTo>
                    <a:pt x="938" y="30"/>
                  </a:lnTo>
                  <a:lnTo>
                    <a:pt x="938" y="30"/>
                  </a:lnTo>
                  <a:lnTo>
                    <a:pt x="936" y="30"/>
                  </a:lnTo>
                  <a:lnTo>
                    <a:pt x="936" y="32"/>
                  </a:lnTo>
                  <a:lnTo>
                    <a:pt x="934" y="32"/>
                  </a:lnTo>
                  <a:lnTo>
                    <a:pt x="932" y="32"/>
                  </a:lnTo>
                  <a:lnTo>
                    <a:pt x="932" y="32"/>
                  </a:lnTo>
                  <a:lnTo>
                    <a:pt x="932" y="32"/>
                  </a:lnTo>
                  <a:lnTo>
                    <a:pt x="931" y="32"/>
                  </a:lnTo>
                  <a:lnTo>
                    <a:pt x="931" y="32"/>
                  </a:lnTo>
                  <a:lnTo>
                    <a:pt x="929" y="32"/>
                  </a:lnTo>
                  <a:lnTo>
                    <a:pt x="929" y="32"/>
                  </a:lnTo>
                  <a:lnTo>
                    <a:pt x="927" y="32"/>
                  </a:lnTo>
                  <a:lnTo>
                    <a:pt x="927" y="34"/>
                  </a:lnTo>
                  <a:lnTo>
                    <a:pt x="925" y="34"/>
                  </a:lnTo>
                  <a:lnTo>
                    <a:pt x="923" y="34"/>
                  </a:lnTo>
                  <a:lnTo>
                    <a:pt x="921" y="34"/>
                  </a:lnTo>
                  <a:lnTo>
                    <a:pt x="921" y="34"/>
                  </a:lnTo>
                  <a:lnTo>
                    <a:pt x="920" y="34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920" y="32"/>
                  </a:lnTo>
                  <a:lnTo>
                    <a:pt x="914" y="30"/>
                  </a:lnTo>
                  <a:lnTo>
                    <a:pt x="914" y="30"/>
                  </a:lnTo>
                  <a:lnTo>
                    <a:pt x="912" y="30"/>
                  </a:lnTo>
                  <a:lnTo>
                    <a:pt x="911" y="30"/>
                  </a:lnTo>
                  <a:lnTo>
                    <a:pt x="911" y="30"/>
                  </a:lnTo>
                  <a:lnTo>
                    <a:pt x="909" y="30"/>
                  </a:lnTo>
                  <a:lnTo>
                    <a:pt x="909" y="30"/>
                  </a:lnTo>
                  <a:lnTo>
                    <a:pt x="907" y="30"/>
                  </a:lnTo>
                  <a:lnTo>
                    <a:pt x="905" y="29"/>
                  </a:lnTo>
                  <a:lnTo>
                    <a:pt x="905" y="29"/>
                  </a:lnTo>
                  <a:lnTo>
                    <a:pt x="903" y="29"/>
                  </a:lnTo>
                  <a:lnTo>
                    <a:pt x="902" y="29"/>
                  </a:lnTo>
                  <a:lnTo>
                    <a:pt x="902" y="29"/>
                  </a:lnTo>
                  <a:lnTo>
                    <a:pt x="902" y="29"/>
                  </a:lnTo>
                  <a:lnTo>
                    <a:pt x="900" y="29"/>
                  </a:lnTo>
                  <a:lnTo>
                    <a:pt x="898" y="29"/>
                  </a:lnTo>
                  <a:lnTo>
                    <a:pt x="898" y="29"/>
                  </a:lnTo>
                  <a:lnTo>
                    <a:pt x="898" y="27"/>
                  </a:lnTo>
                  <a:lnTo>
                    <a:pt x="898" y="27"/>
                  </a:lnTo>
                  <a:lnTo>
                    <a:pt x="900" y="29"/>
                  </a:lnTo>
                  <a:lnTo>
                    <a:pt x="900" y="29"/>
                  </a:lnTo>
                  <a:lnTo>
                    <a:pt x="902" y="27"/>
                  </a:lnTo>
                  <a:lnTo>
                    <a:pt x="900" y="27"/>
                  </a:lnTo>
                  <a:lnTo>
                    <a:pt x="900" y="27"/>
                  </a:lnTo>
                  <a:lnTo>
                    <a:pt x="896" y="25"/>
                  </a:lnTo>
                  <a:lnTo>
                    <a:pt x="892" y="25"/>
                  </a:lnTo>
                  <a:lnTo>
                    <a:pt x="892" y="25"/>
                  </a:lnTo>
                  <a:lnTo>
                    <a:pt x="891" y="25"/>
                  </a:lnTo>
                  <a:lnTo>
                    <a:pt x="889" y="25"/>
                  </a:lnTo>
                  <a:lnTo>
                    <a:pt x="887" y="25"/>
                  </a:lnTo>
                  <a:lnTo>
                    <a:pt x="887" y="25"/>
                  </a:lnTo>
                  <a:lnTo>
                    <a:pt x="885" y="25"/>
                  </a:lnTo>
                  <a:lnTo>
                    <a:pt x="885" y="25"/>
                  </a:lnTo>
                  <a:lnTo>
                    <a:pt x="882" y="25"/>
                  </a:lnTo>
                  <a:lnTo>
                    <a:pt x="882" y="25"/>
                  </a:lnTo>
                  <a:lnTo>
                    <a:pt x="880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4" y="25"/>
                  </a:lnTo>
                  <a:lnTo>
                    <a:pt x="873" y="25"/>
                  </a:lnTo>
                  <a:lnTo>
                    <a:pt x="869" y="25"/>
                  </a:lnTo>
                  <a:lnTo>
                    <a:pt x="867" y="25"/>
                  </a:lnTo>
                  <a:lnTo>
                    <a:pt x="864" y="25"/>
                  </a:lnTo>
                  <a:lnTo>
                    <a:pt x="862" y="25"/>
                  </a:lnTo>
                  <a:lnTo>
                    <a:pt x="858" y="25"/>
                  </a:lnTo>
                  <a:lnTo>
                    <a:pt x="853" y="25"/>
                  </a:lnTo>
                  <a:lnTo>
                    <a:pt x="853" y="25"/>
                  </a:lnTo>
                  <a:lnTo>
                    <a:pt x="851" y="25"/>
                  </a:lnTo>
                  <a:lnTo>
                    <a:pt x="851" y="25"/>
                  </a:lnTo>
                  <a:lnTo>
                    <a:pt x="849" y="25"/>
                  </a:lnTo>
                  <a:lnTo>
                    <a:pt x="849" y="25"/>
                  </a:lnTo>
                  <a:lnTo>
                    <a:pt x="849" y="25"/>
                  </a:lnTo>
                  <a:lnTo>
                    <a:pt x="849" y="25"/>
                  </a:lnTo>
                  <a:lnTo>
                    <a:pt x="851" y="25"/>
                  </a:lnTo>
                  <a:lnTo>
                    <a:pt x="851" y="27"/>
                  </a:lnTo>
                  <a:lnTo>
                    <a:pt x="853" y="27"/>
                  </a:lnTo>
                  <a:lnTo>
                    <a:pt x="853" y="27"/>
                  </a:lnTo>
                  <a:lnTo>
                    <a:pt x="853" y="27"/>
                  </a:lnTo>
                  <a:lnTo>
                    <a:pt x="853" y="29"/>
                  </a:lnTo>
                  <a:lnTo>
                    <a:pt x="853" y="29"/>
                  </a:lnTo>
                  <a:lnTo>
                    <a:pt x="854" y="30"/>
                  </a:lnTo>
                  <a:lnTo>
                    <a:pt x="854" y="30"/>
                  </a:lnTo>
                  <a:lnTo>
                    <a:pt x="853" y="30"/>
                  </a:lnTo>
                  <a:lnTo>
                    <a:pt x="853" y="32"/>
                  </a:lnTo>
                  <a:lnTo>
                    <a:pt x="853" y="32"/>
                  </a:lnTo>
                  <a:lnTo>
                    <a:pt x="853" y="32"/>
                  </a:lnTo>
                  <a:lnTo>
                    <a:pt x="854" y="32"/>
                  </a:lnTo>
                  <a:lnTo>
                    <a:pt x="856" y="34"/>
                  </a:lnTo>
                  <a:lnTo>
                    <a:pt x="854" y="34"/>
                  </a:lnTo>
                  <a:lnTo>
                    <a:pt x="856" y="34"/>
                  </a:lnTo>
                  <a:lnTo>
                    <a:pt x="858" y="34"/>
                  </a:lnTo>
                  <a:lnTo>
                    <a:pt x="858" y="36"/>
                  </a:lnTo>
                  <a:lnTo>
                    <a:pt x="860" y="36"/>
                  </a:lnTo>
                  <a:lnTo>
                    <a:pt x="860" y="36"/>
                  </a:lnTo>
                  <a:lnTo>
                    <a:pt x="862" y="38"/>
                  </a:lnTo>
                  <a:lnTo>
                    <a:pt x="860" y="38"/>
                  </a:lnTo>
                  <a:lnTo>
                    <a:pt x="858" y="36"/>
                  </a:lnTo>
                  <a:lnTo>
                    <a:pt x="858" y="38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4" y="36"/>
                  </a:lnTo>
                  <a:lnTo>
                    <a:pt x="853" y="36"/>
                  </a:lnTo>
                  <a:lnTo>
                    <a:pt x="853" y="36"/>
                  </a:lnTo>
                  <a:lnTo>
                    <a:pt x="851" y="36"/>
                  </a:lnTo>
                  <a:lnTo>
                    <a:pt x="853" y="36"/>
                  </a:lnTo>
                  <a:lnTo>
                    <a:pt x="853" y="38"/>
                  </a:lnTo>
                  <a:lnTo>
                    <a:pt x="851" y="36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1" y="38"/>
                  </a:lnTo>
                  <a:lnTo>
                    <a:pt x="853" y="39"/>
                  </a:lnTo>
                  <a:lnTo>
                    <a:pt x="853" y="38"/>
                  </a:lnTo>
                  <a:lnTo>
                    <a:pt x="853" y="39"/>
                  </a:lnTo>
                  <a:lnTo>
                    <a:pt x="854" y="38"/>
                  </a:lnTo>
                  <a:lnTo>
                    <a:pt x="856" y="38"/>
                  </a:lnTo>
                  <a:lnTo>
                    <a:pt x="856" y="39"/>
                  </a:lnTo>
                  <a:lnTo>
                    <a:pt x="856" y="39"/>
                  </a:lnTo>
                  <a:lnTo>
                    <a:pt x="856" y="39"/>
                  </a:lnTo>
                  <a:lnTo>
                    <a:pt x="854" y="39"/>
                  </a:lnTo>
                  <a:lnTo>
                    <a:pt x="854" y="39"/>
                  </a:lnTo>
                  <a:lnTo>
                    <a:pt x="853" y="39"/>
                  </a:lnTo>
                  <a:lnTo>
                    <a:pt x="853" y="39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1" y="39"/>
                  </a:lnTo>
                  <a:lnTo>
                    <a:pt x="849" y="39"/>
                  </a:lnTo>
                  <a:lnTo>
                    <a:pt x="847" y="39"/>
                  </a:lnTo>
                  <a:lnTo>
                    <a:pt x="845" y="38"/>
                  </a:lnTo>
                  <a:lnTo>
                    <a:pt x="844" y="38"/>
                  </a:lnTo>
                  <a:lnTo>
                    <a:pt x="842" y="38"/>
                  </a:lnTo>
                  <a:lnTo>
                    <a:pt x="842" y="38"/>
                  </a:lnTo>
                  <a:lnTo>
                    <a:pt x="840" y="38"/>
                  </a:lnTo>
                  <a:lnTo>
                    <a:pt x="838" y="38"/>
                  </a:lnTo>
                  <a:lnTo>
                    <a:pt x="836" y="38"/>
                  </a:lnTo>
                  <a:lnTo>
                    <a:pt x="836" y="39"/>
                  </a:lnTo>
                  <a:lnTo>
                    <a:pt x="836" y="39"/>
                  </a:lnTo>
                  <a:lnTo>
                    <a:pt x="838" y="39"/>
                  </a:lnTo>
                  <a:lnTo>
                    <a:pt x="838" y="41"/>
                  </a:lnTo>
                  <a:lnTo>
                    <a:pt x="836" y="39"/>
                  </a:lnTo>
                  <a:lnTo>
                    <a:pt x="836" y="39"/>
                  </a:lnTo>
                  <a:lnTo>
                    <a:pt x="835" y="39"/>
                  </a:lnTo>
                  <a:lnTo>
                    <a:pt x="833" y="41"/>
                  </a:lnTo>
                  <a:lnTo>
                    <a:pt x="833" y="41"/>
                  </a:lnTo>
                  <a:lnTo>
                    <a:pt x="829" y="39"/>
                  </a:lnTo>
                  <a:lnTo>
                    <a:pt x="829" y="39"/>
                  </a:lnTo>
                  <a:lnTo>
                    <a:pt x="827" y="38"/>
                  </a:lnTo>
                  <a:lnTo>
                    <a:pt x="824" y="38"/>
                  </a:lnTo>
                  <a:lnTo>
                    <a:pt x="824" y="38"/>
                  </a:lnTo>
                  <a:lnTo>
                    <a:pt x="822" y="36"/>
                  </a:lnTo>
                  <a:lnTo>
                    <a:pt x="822" y="36"/>
                  </a:lnTo>
                  <a:lnTo>
                    <a:pt x="822" y="38"/>
                  </a:lnTo>
                  <a:lnTo>
                    <a:pt x="822" y="38"/>
                  </a:lnTo>
                  <a:lnTo>
                    <a:pt x="824" y="39"/>
                  </a:lnTo>
                  <a:lnTo>
                    <a:pt x="824" y="39"/>
                  </a:lnTo>
                  <a:lnTo>
                    <a:pt x="824" y="41"/>
                  </a:lnTo>
                  <a:lnTo>
                    <a:pt x="825" y="41"/>
                  </a:lnTo>
                  <a:lnTo>
                    <a:pt x="827" y="43"/>
                  </a:lnTo>
                  <a:lnTo>
                    <a:pt x="827" y="43"/>
                  </a:lnTo>
                  <a:lnTo>
                    <a:pt x="827" y="45"/>
                  </a:lnTo>
                  <a:lnTo>
                    <a:pt x="827" y="45"/>
                  </a:lnTo>
                  <a:lnTo>
                    <a:pt x="829" y="47"/>
                  </a:lnTo>
                  <a:lnTo>
                    <a:pt x="829" y="47"/>
                  </a:lnTo>
                  <a:lnTo>
                    <a:pt x="829" y="48"/>
                  </a:lnTo>
                  <a:lnTo>
                    <a:pt x="829" y="48"/>
                  </a:lnTo>
                  <a:lnTo>
                    <a:pt x="825" y="47"/>
                  </a:lnTo>
                  <a:lnTo>
                    <a:pt x="824" y="47"/>
                  </a:lnTo>
                  <a:lnTo>
                    <a:pt x="825" y="47"/>
                  </a:lnTo>
                  <a:lnTo>
                    <a:pt x="824" y="47"/>
                  </a:lnTo>
                  <a:lnTo>
                    <a:pt x="824" y="47"/>
                  </a:lnTo>
                  <a:lnTo>
                    <a:pt x="824" y="47"/>
                  </a:lnTo>
                  <a:lnTo>
                    <a:pt x="822" y="47"/>
                  </a:lnTo>
                  <a:lnTo>
                    <a:pt x="822" y="47"/>
                  </a:lnTo>
                  <a:lnTo>
                    <a:pt x="820" y="47"/>
                  </a:lnTo>
                  <a:lnTo>
                    <a:pt x="820" y="45"/>
                  </a:lnTo>
                  <a:lnTo>
                    <a:pt x="820" y="47"/>
                  </a:lnTo>
                  <a:lnTo>
                    <a:pt x="818" y="45"/>
                  </a:lnTo>
                  <a:lnTo>
                    <a:pt x="818" y="45"/>
                  </a:lnTo>
                  <a:lnTo>
                    <a:pt x="816" y="45"/>
                  </a:lnTo>
                  <a:lnTo>
                    <a:pt x="815" y="45"/>
                  </a:lnTo>
                  <a:lnTo>
                    <a:pt x="815" y="45"/>
                  </a:lnTo>
                  <a:lnTo>
                    <a:pt x="815" y="43"/>
                  </a:lnTo>
                  <a:lnTo>
                    <a:pt x="813" y="43"/>
                  </a:lnTo>
                  <a:lnTo>
                    <a:pt x="811" y="43"/>
                  </a:lnTo>
                  <a:lnTo>
                    <a:pt x="811" y="43"/>
                  </a:lnTo>
                  <a:lnTo>
                    <a:pt x="809" y="41"/>
                  </a:lnTo>
                  <a:lnTo>
                    <a:pt x="809" y="41"/>
                  </a:lnTo>
                  <a:lnTo>
                    <a:pt x="809" y="41"/>
                  </a:lnTo>
                  <a:lnTo>
                    <a:pt x="809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6" y="39"/>
                  </a:lnTo>
                  <a:lnTo>
                    <a:pt x="806" y="39"/>
                  </a:lnTo>
                  <a:lnTo>
                    <a:pt x="804" y="39"/>
                  </a:lnTo>
                  <a:lnTo>
                    <a:pt x="804" y="38"/>
                  </a:lnTo>
                  <a:lnTo>
                    <a:pt x="806" y="38"/>
                  </a:lnTo>
                  <a:lnTo>
                    <a:pt x="806" y="36"/>
                  </a:lnTo>
                  <a:lnTo>
                    <a:pt x="804" y="38"/>
                  </a:lnTo>
                  <a:lnTo>
                    <a:pt x="804" y="36"/>
                  </a:lnTo>
                  <a:lnTo>
                    <a:pt x="804" y="36"/>
                  </a:lnTo>
                  <a:lnTo>
                    <a:pt x="804" y="36"/>
                  </a:lnTo>
                  <a:lnTo>
                    <a:pt x="802" y="34"/>
                  </a:lnTo>
                  <a:lnTo>
                    <a:pt x="800" y="34"/>
                  </a:lnTo>
                  <a:lnTo>
                    <a:pt x="800" y="34"/>
                  </a:lnTo>
                  <a:lnTo>
                    <a:pt x="800" y="34"/>
                  </a:lnTo>
                  <a:lnTo>
                    <a:pt x="798" y="34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797" y="32"/>
                  </a:lnTo>
                  <a:lnTo>
                    <a:pt x="797" y="32"/>
                  </a:lnTo>
                  <a:lnTo>
                    <a:pt x="797" y="30"/>
                  </a:lnTo>
                  <a:lnTo>
                    <a:pt x="797" y="30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3" y="29"/>
                  </a:lnTo>
                  <a:lnTo>
                    <a:pt x="791" y="29"/>
                  </a:lnTo>
                  <a:lnTo>
                    <a:pt x="791" y="29"/>
                  </a:lnTo>
                  <a:lnTo>
                    <a:pt x="789" y="29"/>
                  </a:lnTo>
                  <a:lnTo>
                    <a:pt x="787" y="27"/>
                  </a:lnTo>
                  <a:lnTo>
                    <a:pt x="787" y="27"/>
                  </a:lnTo>
                  <a:lnTo>
                    <a:pt x="786" y="27"/>
                  </a:lnTo>
                  <a:lnTo>
                    <a:pt x="784" y="27"/>
                  </a:lnTo>
                  <a:lnTo>
                    <a:pt x="784" y="27"/>
                  </a:lnTo>
                  <a:lnTo>
                    <a:pt x="782" y="27"/>
                  </a:lnTo>
                  <a:lnTo>
                    <a:pt x="782" y="27"/>
                  </a:lnTo>
                  <a:lnTo>
                    <a:pt x="780" y="27"/>
                  </a:lnTo>
                  <a:lnTo>
                    <a:pt x="778" y="27"/>
                  </a:lnTo>
                  <a:lnTo>
                    <a:pt x="778" y="27"/>
                  </a:lnTo>
                  <a:lnTo>
                    <a:pt x="778" y="27"/>
                  </a:lnTo>
                  <a:lnTo>
                    <a:pt x="778" y="27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3" y="27"/>
                  </a:lnTo>
                  <a:lnTo>
                    <a:pt x="773" y="27"/>
                  </a:lnTo>
                  <a:lnTo>
                    <a:pt x="773" y="27"/>
                  </a:lnTo>
                  <a:lnTo>
                    <a:pt x="773" y="27"/>
                  </a:lnTo>
                  <a:lnTo>
                    <a:pt x="771" y="27"/>
                  </a:lnTo>
                  <a:lnTo>
                    <a:pt x="771" y="27"/>
                  </a:lnTo>
                  <a:lnTo>
                    <a:pt x="769" y="27"/>
                  </a:lnTo>
                  <a:lnTo>
                    <a:pt x="769" y="27"/>
                  </a:lnTo>
                  <a:lnTo>
                    <a:pt x="769" y="27"/>
                  </a:lnTo>
                  <a:lnTo>
                    <a:pt x="768" y="27"/>
                  </a:lnTo>
                  <a:lnTo>
                    <a:pt x="768" y="25"/>
                  </a:lnTo>
                  <a:lnTo>
                    <a:pt x="768" y="25"/>
                  </a:lnTo>
                  <a:lnTo>
                    <a:pt x="768" y="25"/>
                  </a:lnTo>
                  <a:lnTo>
                    <a:pt x="766" y="25"/>
                  </a:lnTo>
                  <a:lnTo>
                    <a:pt x="764" y="25"/>
                  </a:lnTo>
                  <a:lnTo>
                    <a:pt x="762" y="25"/>
                  </a:lnTo>
                  <a:lnTo>
                    <a:pt x="760" y="25"/>
                  </a:lnTo>
                  <a:lnTo>
                    <a:pt x="760" y="25"/>
                  </a:lnTo>
                  <a:lnTo>
                    <a:pt x="762" y="27"/>
                  </a:lnTo>
                  <a:lnTo>
                    <a:pt x="760" y="27"/>
                  </a:lnTo>
                  <a:lnTo>
                    <a:pt x="758" y="25"/>
                  </a:lnTo>
                  <a:lnTo>
                    <a:pt x="758" y="27"/>
                  </a:lnTo>
                  <a:lnTo>
                    <a:pt x="758" y="27"/>
                  </a:lnTo>
                  <a:lnTo>
                    <a:pt x="760" y="29"/>
                  </a:lnTo>
                  <a:lnTo>
                    <a:pt x="762" y="29"/>
                  </a:lnTo>
                  <a:lnTo>
                    <a:pt x="762" y="29"/>
                  </a:lnTo>
                  <a:lnTo>
                    <a:pt x="764" y="30"/>
                  </a:lnTo>
                  <a:lnTo>
                    <a:pt x="766" y="32"/>
                  </a:lnTo>
                  <a:lnTo>
                    <a:pt x="766" y="32"/>
                  </a:lnTo>
                  <a:lnTo>
                    <a:pt x="764" y="32"/>
                  </a:lnTo>
                  <a:lnTo>
                    <a:pt x="764" y="34"/>
                  </a:lnTo>
                  <a:lnTo>
                    <a:pt x="762" y="34"/>
                  </a:lnTo>
                  <a:lnTo>
                    <a:pt x="762" y="34"/>
                  </a:lnTo>
                  <a:lnTo>
                    <a:pt x="760" y="34"/>
                  </a:lnTo>
                  <a:lnTo>
                    <a:pt x="760" y="34"/>
                  </a:lnTo>
                  <a:lnTo>
                    <a:pt x="758" y="34"/>
                  </a:lnTo>
                  <a:lnTo>
                    <a:pt x="757" y="34"/>
                  </a:lnTo>
                  <a:lnTo>
                    <a:pt x="755" y="34"/>
                  </a:lnTo>
                  <a:lnTo>
                    <a:pt x="751" y="34"/>
                  </a:lnTo>
                  <a:lnTo>
                    <a:pt x="751" y="34"/>
                  </a:lnTo>
                  <a:lnTo>
                    <a:pt x="751" y="34"/>
                  </a:lnTo>
                  <a:lnTo>
                    <a:pt x="748" y="34"/>
                  </a:lnTo>
                  <a:lnTo>
                    <a:pt x="746" y="34"/>
                  </a:lnTo>
                  <a:lnTo>
                    <a:pt x="742" y="34"/>
                  </a:lnTo>
                  <a:lnTo>
                    <a:pt x="742" y="32"/>
                  </a:lnTo>
                  <a:lnTo>
                    <a:pt x="740" y="32"/>
                  </a:lnTo>
                  <a:lnTo>
                    <a:pt x="740" y="32"/>
                  </a:lnTo>
                  <a:lnTo>
                    <a:pt x="740" y="32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37" y="30"/>
                  </a:lnTo>
                  <a:lnTo>
                    <a:pt x="737" y="30"/>
                  </a:lnTo>
                  <a:lnTo>
                    <a:pt x="735" y="30"/>
                  </a:lnTo>
                  <a:lnTo>
                    <a:pt x="733" y="30"/>
                  </a:lnTo>
                  <a:lnTo>
                    <a:pt x="731" y="30"/>
                  </a:lnTo>
                  <a:lnTo>
                    <a:pt x="730" y="30"/>
                  </a:lnTo>
                  <a:lnTo>
                    <a:pt x="730" y="30"/>
                  </a:lnTo>
                  <a:lnTo>
                    <a:pt x="728" y="30"/>
                  </a:lnTo>
                  <a:lnTo>
                    <a:pt x="726" y="30"/>
                  </a:lnTo>
                  <a:lnTo>
                    <a:pt x="724" y="30"/>
                  </a:lnTo>
                  <a:lnTo>
                    <a:pt x="722" y="30"/>
                  </a:lnTo>
                  <a:lnTo>
                    <a:pt x="722" y="30"/>
                  </a:lnTo>
                  <a:lnTo>
                    <a:pt x="722" y="32"/>
                  </a:lnTo>
                  <a:lnTo>
                    <a:pt x="720" y="32"/>
                  </a:lnTo>
                  <a:lnTo>
                    <a:pt x="719" y="32"/>
                  </a:lnTo>
                  <a:lnTo>
                    <a:pt x="717" y="32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6"/>
                  </a:lnTo>
                  <a:lnTo>
                    <a:pt x="717" y="36"/>
                  </a:lnTo>
                  <a:lnTo>
                    <a:pt x="717" y="34"/>
                  </a:lnTo>
                  <a:lnTo>
                    <a:pt x="717" y="34"/>
                  </a:lnTo>
                  <a:lnTo>
                    <a:pt x="717" y="34"/>
                  </a:lnTo>
                  <a:lnTo>
                    <a:pt x="717" y="34"/>
                  </a:lnTo>
                  <a:lnTo>
                    <a:pt x="715" y="34"/>
                  </a:lnTo>
                  <a:lnTo>
                    <a:pt x="715" y="34"/>
                  </a:lnTo>
                  <a:lnTo>
                    <a:pt x="715" y="32"/>
                  </a:lnTo>
                  <a:lnTo>
                    <a:pt x="713" y="32"/>
                  </a:lnTo>
                  <a:lnTo>
                    <a:pt x="713" y="30"/>
                  </a:lnTo>
                  <a:lnTo>
                    <a:pt x="711" y="30"/>
                  </a:lnTo>
                  <a:lnTo>
                    <a:pt x="711" y="30"/>
                  </a:lnTo>
                  <a:lnTo>
                    <a:pt x="710" y="29"/>
                  </a:lnTo>
                  <a:lnTo>
                    <a:pt x="708" y="29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708" y="32"/>
                  </a:lnTo>
                  <a:lnTo>
                    <a:pt x="706" y="32"/>
                  </a:lnTo>
                  <a:lnTo>
                    <a:pt x="706" y="32"/>
                  </a:lnTo>
                  <a:lnTo>
                    <a:pt x="704" y="32"/>
                  </a:lnTo>
                  <a:lnTo>
                    <a:pt x="702" y="30"/>
                  </a:lnTo>
                  <a:lnTo>
                    <a:pt x="701" y="30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1" y="29"/>
                  </a:lnTo>
                  <a:lnTo>
                    <a:pt x="699" y="29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5" y="29"/>
                  </a:lnTo>
                  <a:lnTo>
                    <a:pt x="695" y="30"/>
                  </a:lnTo>
                  <a:lnTo>
                    <a:pt x="693" y="30"/>
                  </a:lnTo>
                  <a:lnTo>
                    <a:pt x="695" y="30"/>
                  </a:lnTo>
                  <a:lnTo>
                    <a:pt x="693" y="32"/>
                  </a:lnTo>
                  <a:lnTo>
                    <a:pt x="695" y="32"/>
                  </a:lnTo>
                  <a:lnTo>
                    <a:pt x="695" y="32"/>
                  </a:lnTo>
                  <a:lnTo>
                    <a:pt x="697" y="34"/>
                  </a:lnTo>
                  <a:lnTo>
                    <a:pt x="695" y="32"/>
                  </a:lnTo>
                  <a:lnTo>
                    <a:pt x="697" y="32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701" y="32"/>
                  </a:lnTo>
                  <a:lnTo>
                    <a:pt x="702" y="32"/>
                  </a:lnTo>
                  <a:lnTo>
                    <a:pt x="699" y="34"/>
                  </a:lnTo>
                  <a:lnTo>
                    <a:pt x="701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7" y="36"/>
                  </a:lnTo>
                  <a:lnTo>
                    <a:pt x="695" y="34"/>
                  </a:lnTo>
                  <a:lnTo>
                    <a:pt x="697" y="36"/>
                  </a:lnTo>
                  <a:lnTo>
                    <a:pt x="697" y="36"/>
                  </a:lnTo>
                  <a:lnTo>
                    <a:pt x="697" y="36"/>
                  </a:lnTo>
                  <a:lnTo>
                    <a:pt x="695" y="38"/>
                  </a:lnTo>
                  <a:lnTo>
                    <a:pt x="693" y="38"/>
                  </a:lnTo>
                  <a:lnTo>
                    <a:pt x="693" y="38"/>
                  </a:lnTo>
                  <a:lnTo>
                    <a:pt x="692" y="38"/>
                  </a:lnTo>
                  <a:lnTo>
                    <a:pt x="692" y="38"/>
                  </a:lnTo>
                  <a:lnTo>
                    <a:pt x="690" y="38"/>
                  </a:lnTo>
                  <a:lnTo>
                    <a:pt x="688" y="38"/>
                  </a:lnTo>
                  <a:lnTo>
                    <a:pt x="688" y="39"/>
                  </a:lnTo>
                  <a:lnTo>
                    <a:pt x="686" y="38"/>
                  </a:lnTo>
                  <a:lnTo>
                    <a:pt x="684" y="39"/>
                  </a:lnTo>
                  <a:lnTo>
                    <a:pt x="686" y="39"/>
                  </a:lnTo>
                  <a:lnTo>
                    <a:pt x="686" y="41"/>
                  </a:lnTo>
                  <a:lnTo>
                    <a:pt x="690" y="41"/>
                  </a:lnTo>
                  <a:lnTo>
                    <a:pt x="690" y="41"/>
                  </a:lnTo>
                  <a:lnTo>
                    <a:pt x="690" y="41"/>
                  </a:lnTo>
                  <a:lnTo>
                    <a:pt x="686" y="41"/>
                  </a:lnTo>
                  <a:lnTo>
                    <a:pt x="686" y="41"/>
                  </a:lnTo>
                  <a:lnTo>
                    <a:pt x="686" y="41"/>
                  </a:lnTo>
                  <a:lnTo>
                    <a:pt x="686" y="41"/>
                  </a:lnTo>
                  <a:lnTo>
                    <a:pt x="686" y="43"/>
                  </a:lnTo>
                  <a:lnTo>
                    <a:pt x="684" y="43"/>
                  </a:lnTo>
                  <a:lnTo>
                    <a:pt x="684" y="43"/>
                  </a:lnTo>
                  <a:lnTo>
                    <a:pt x="682" y="43"/>
                  </a:lnTo>
                  <a:lnTo>
                    <a:pt x="682" y="43"/>
                  </a:lnTo>
                  <a:lnTo>
                    <a:pt x="682" y="45"/>
                  </a:lnTo>
                  <a:lnTo>
                    <a:pt x="682" y="45"/>
                  </a:lnTo>
                  <a:lnTo>
                    <a:pt x="681" y="45"/>
                  </a:lnTo>
                  <a:lnTo>
                    <a:pt x="681" y="45"/>
                  </a:lnTo>
                  <a:lnTo>
                    <a:pt x="681" y="43"/>
                  </a:lnTo>
                  <a:lnTo>
                    <a:pt x="681" y="43"/>
                  </a:lnTo>
                  <a:lnTo>
                    <a:pt x="681" y="43"/>
                  </a:lnTo>
                  <a:lnTo>
                    <a:pt x="682" y="43"/>
                  </a:lnTo>
                  <a:lnTo>
                    <a:pt x="682" y="43"/>
                  </a:lnTo>
                  <a:lnTo>
                    <a:pt x="684" y="41"/>
                  </a:lnTo>
                  <a:lnTo>
                    <a:pt x="684" y="41"/>
                  </a:lnTo>
                  <a:lnTo>
                    <a:pt x="682" y="39"/>
                  </a:lnTo>
                  <a:lnTo>
                    <a:pt x="684" y="39"/>
                  </a:lnTo>
                  <a:lnTo>
                    <a:pt x="682" y="39"/>
                  </a:lnTo>
                  <a:lnTo>
                    <a:pt x="682" y="38"/>
                  </a:lnTo>
                  <a:lnTo>
                    <a:pt x="682" y="38"/>
                  </a:lnTo>
                  <a:lnTo>
                    <a:pt x="684" y="38"/>
                  </a:lnTo>
                  <a:lnTo>
                    <a:pt x="686" y="38"/>
                  </a:lnTo>
                  <a:lnTo>
                    <a:pt x="686" y="36"/>
                  </a:lnTo>
                  <a:lnTo>
                    <a:pt x="686" y="36"/>
                  </a:lnTo>
                  <a:lnTo>
                    <a:pt x="684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690" y="34"/>
                  </a:lnTo>
                  <a:lnTo>
                    <a:pt x="690" y="32"/>
                  </a:lnTo>
                  <a:lnTo>
                    <a:pt x="690" y="32"/>
                  </a:lnTo>
                  <a:lnTo>
                    <a:pt x="690" y="30"/>
                  </a:lnTo>
                  <a:lnTo>
                    <a:pt x="690" y="29"/>
                  </a:lnTo>
                  <a:lnTo>
                    <a:pt x="692" y="29"/>
                  </a:lnTo>
                  <a:lnTo>
                    <a:pt x="692" y="29"/>
                  </a:lnTo>
                  <a:lnTo>
                    <a:pt x="692" y="29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2" y="25"/>
                  </a:lnTo>
                  <a:lnTo>
                    <a:pt x="692" y="25"/>
                  </a:lnTo>
                  <a:lnTo>
                    <a:pt x="692" y="25"/>
                  </a:lnTo>
                  <a:lnTo>
                    <a:pt x="692" y="25"/>
                  </a:lnTo>
                  <a:lnTo>
                    <a:pt x="693" y="25"/>
                  </a:lnTo>
                  <a:lnTo>
                    <a:pt x="693" y="25"/>
                  </a:lnTo>
                  <a:lnTo>
                    <a:pt x="693" y="25"/>
                  </a:lnTo>
                  <a:lnTo>
                    <a:pt x="693" y="25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5" y="23"/>
                  </a:lnTo>
                  <a:lnTo>
                    <a:pt x="697" y="21"/>
                  </a:lnTo>
                  <a:lnTo>
                    <a:pt x="695" y="21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699" y="21"/>
                  </a:lnTo>
                  <a:lnTo>
                    <a:pt x="699" y="20"/>
                  </a:lnTo>
                  <a:lnTo>
                    <a:pt x="697" y="20"/>
                  </a:lnTo>
                  <a:lnTo>
                    <a:pt x="699" y="20"/>
                  </a:lnTo>
                  <a:lnTo>
                    <a:pt x="699" y="20"/>
                  </a:lnTo>
                  <a:lnTo>
                    <a:pt x="699" y="20"/>
                  </a:lnTo>
                  <a:lnTo>
                    <a:pt x="699" y="18"/>
                  </a:lnTo>
                  <a:lnTo>
                    <a:pt x="699" y="18"/>
                  </a:lnTo>
                  <a:lnTo>
                    <a:pt x="699" y="18"/>
                  </a:lnTo>
                  <a:lnTo>
                    <a:pt x="697" y="16"/>
                  </a:lnTo>
                  <a:lnTo>
                    <a:pt x="697" y="16"/>
                  </a:lnTo>
                  <a:lnTo>
                    <a:pt x="695" y="16"/>
                  </a:lnTo>
                  <a:lnTo>
                    <a:pt x="695" y="16"/>
                  </a:lnTo>
                  <a:lnTo>
                    <a:pt x="693" y="14"/>
                  </a:lnTo>
                  <a:lnTo>
                    <a:pt x="693" y="14"/>
                  </a:lnTo>
                  <a:lnTo>
                    <a:pt x="692" y="14"/>
                  </a:lnTo>
                  <a:lnTo>
                    <a:pt x="692" y="16"/>
                  </a:lnTo>
                  <a:lnTo>
                    <a:pt x="692" y="14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688" y="14"/>
                  </a:lnTo>
                  <a:lnTo>
                    <a:pt x="688" y="14"/>
                  </a:lnTo>
                  <a:lnTo>
                    <a:pt x="686" y="12"/>
                  </a:lnTo>
                  <a:lnTo>
                    <a:pt x="688" y="12"/>
                  </a:lnTo>
                  <a:lnTo>
                    <a:pt x="690" y="14"/>
                  </a:lnTo>
                  <a:lnTo>
                    <a:pt x="693" y="14"/>
                  </a:lnTo>
                  <a:lnTo>
                    <a:pt x="695" y="14"/>
                  </a:lnTo>
                  <a:lnTo>
                    <a:pt x="695" y="14"/>
                  </a:lnTo>
                  <a:lnTo>
                    <a:pt x="693" y="12"/>
                  </a:lnTo>
                  <a:lnTo>
                    <a:pt x="693" y="12"/>
                  </a:lnTo>
                  <a:lnTo>
                    <a:pt x="692" y="12"/>
                  </a:lnTo>
                  <a:lnTo>
                    <a:pt x="692" y="12"/>
                  </a:lnTo>
                  <a:lnTo>
                    <a:pt x="690" y="12"/>
                  </a:lnTo>
                  <a:lnTo>
                    <a:pt x="690" y="10"/>
                  </a:lnTo>
                  <a:lnTo>
                    <a:pt x="688" y="10"/>
                  </a:lnTo>
                  <a:lnTo>
                    <a:pt x="686" y="9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4" y="10"/>
                  </a:lnTo>
                  <a:lnTo>
                    <a:pt x="682" y="10"/>
                  </a:lnTo>
                  <a:lnTo>
                    <a:pt x="684" y="9"/>
                  </a:lnTo>
                  <a:lnTo>
                    <a:pt x="682" y="9"/>
                  </a:lnTo>
                  <a:lnTo>
                    <a:pt x="682" y="9"/>
                  </a:lnTo>
                  <a:lnTo>
                    <a:pt x="681" y="9"/>
                  </a:lnTo>
                  <a:lnTo>
                    <a:pt x="679" y="9"/>
                  </a:lnTo>
                  <a:lnTo>
                    <a:pt x="679" y="9"/>
                  </a:lnTo>
                  <a:lnTo>
                    <a:pt x="677" y="7"/>
                  </a:lnTo>
                  <a:lnTo>
                    <a:pt x="675" y="7"/>
                  </a:lnTo>
                  <a:lnTo>
                    <a:pt x="673" y="7"/>
                  </a:lnTo>
                  <a:lnTo>
                    <a:pt x="673" y="7"/>
                  </a:lnTo>
                  <a:lnTo>
                    <a:pt x="672" y="7"/>
                  </a:lnTo>
                  <a:lnTo>
                    <a:pt x="672" y="7"/>
                  </a:lnTo>
                  <a:lnTo>
                    <a:pt x="672" y="7"/>
                  </a:lnTo>
                  <a:lnTo>
                    <a:pt x="672" y="7"/>
                  </a:lnTo>
                  <a:lnTo>
                    <a:pt x="668" y="7"/>
                  </a:lnTo>
                  <a:lnTo>
                    <a:pt x="666" y="7"/>
                  </a:lnTo>
                  <a:lnTo>
                    <a:pt x="666" y="7"/>
                  </a:lnTo>
                  <a:lnTo>
                    <a:pt x="666" y="7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1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7" y="9"/>
                  </a:lnTo>
                  <a:lnTo>
                    <a:pt x="659" y="7"/>
                  </a:lnTo>
                  <a:lnTo>
                    <a:pt x="659" y="9"/>
                  </a:lnTo>
                  <a:lnTo>
                    <a:pt x="657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7" y="9"/>
                  </a:lnTo>
                  <a:lnTo>
                    <a:pt x="657" y="9"/>
                  </a:lnTo>
                  <a:lnTo>
                    <a:pt x="657" y="10"/>
                  </a:lnTo>
                  <a:lnTo>
                    <a:pt x="655" y="10"/>
                  </a:lnTo>
                  <a:lnTo>
                    <a:pt x="655" y="10"/>
                  </a:lnTo>
                  <a:lnTo>
                    <a:pt x="653" y="10"/>
                  </a:lnTo>
                  <a:lnTo>
                    <a:pt x="652" y="10"/>
                  </a:lnTo>
                  <a:lnTo>
                    <a:pt x="652" y="10"/>
                  </a:lnTo>
                  <a:lnTo>
                    <a:pt x="653" y="9"/>
                  </a:lnTo>
                  <a:lnTo>
                    <a:pt x="653" y="9"/>
                  </a:lnTo>
                  <a:lnTo>
                    <a:pt x="653" y="9"/>
                  </a:lnTo>
                  <a:lnTo>
                    <a:pt x="653" y="7"/>
                  </a:lnTo>
                  <a:lnTo>
                    <a:pt x="653" y="7"/>
                  </a:lnTo>
                  <a:lnTo>
                    <a:pt x="653" y="7"/>
                  </a:lnTo>
                  <a:lnTo>
                    <a:pt x="653" y="7"/>
                  </a:lnTo>
                  <a:lnTo>
                    <a:pt x="653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8" y="5"/>
                  </a:lnTo>
                  <a:lnTo>
                    <a:pt x="648" y="5"/>
                  </a:lnTo>
                  <a:lnTo>
                    <a:pt x="648" y="5"/>
                  </a:lnTo>
                  <a:lnTo>
                    <a:pt x="646" y="5"/>
                  </a:lnTo>
                  <a:lnTo>
                    <a:pt x="646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4" y="5"/>
                  </a:lnTo>
                  <a:lnTo>
                    <a:pt x="643" y="5"/>
                  </a:lnTo>
                  <a:lnTo>
                    <a:pt x="639" y="7"/>
                  </a:lnTo>
                  <a:lnTo>
                    <a:pt x="639" y="5"/>
                  </a:lnTo>
                  <a:lnTo>
                    <a:pt x="639" y="3"/>
                  </a:lnTo>
                  <a:lnTo>
                    <a:pt x="641" y="3"/>
                  </a:lnTo>
                  <a:lnTo>
                    <a:pt x="641" y="3"/>
                  </a:lnTo>
                  <a:lnTo>
                    <a:pt x="641" y="3"/>
                  </a:lnTo>
                  <a:lnTo>
                    <a:pt x="643" y="1"/>
                  </a:lnTo>
                  <a:lnTo>
                    <a:pt x="643" y="3"/>
                  </a:lnTo>
                  <a:lnTo>
                    <a:pt x="643" y="1"/>
                  </a:lnTo>
                  <a:lnTo>
                    <a:pt x="639" y="1"/>
                  </a:lnTo>
                  <a:lnTo>
                    <a:pt x="639" y="1"/>
                  </a:lnTo>
                  <a:lnTo>
                    <a:pt x="639" y="1"/>
                  </a:lnTo>
                  <a:lnTo>
                    <a:pt x="637" y="1"/>
                  </a:lnTo>
                  <a:lnTo>
                    <a:pt x="635" y="1"/>
                  </a:lnTo>
                  <a:lnTo>
                    <a:pt x="634" y="0"/>
                  </a:lnTo>
                  <a:lnTo>
                    <a:pt x="632" y="1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0" y="1"/>
                  </a:lnTo>
                  <a:lnTo>
                    <a:pt x="628" y="1"/>
                  </a:lnTo>
                  <a:lnTo>
                    <a:pt x="626" y="1"/>
                  </a:lnTo>
                  <a:lnTo>
                    <a:pt x="626" y="1"/>
                  </a:lnTo>
                  <a:lnTo>
                    <a:pt x="625" y="3"/>
                  </a:lnTo>
                  <a:lnTo>
                    <a:pt x="625" y="3"/>
                  </a:lnTo>
                  <a:lnTo>
                    <a:pt x="625" y="5"/>
                  </a:lnTo>
                  <a:lnTo>
                    <a:pt x="625" y="5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7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5" y="9"/>
                  </a:lnTo>
                  <a:lnTo>
                    <a:pt x="626" y="9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8" y="10"/>
                  </a:lnTo>
                  <a:lnTo>
                    <a:pt x="628" y="10"/>
                  </a:lnTo>
                  <a:lnTo>
                    <a:pt x="626" y="12"/>
                  </a:lnTo>
                  <a:lnTo>
                    <a:pt x="625" y="12"/>
                  </a:lnTo>
                  <a:lnTo>
                    <a:pt x="625" y="12"/>
                  </a:lnTo>
                  <a:lnTo>
                    <a:pt x="623" y="12"/>
                  </a:lnTo>
                  <a:lnTo>
                    <a:pt x="619" y="12"/>
                  </a:lnTo>
                  <a:lnTo>
                    <a:pt x="619" y="12"/>
                  </a:lnTo>
                  <a:lnTo>
                    <a:pt x="619" y="12"/>
                  </a:lnTo>
                  <a:lnTo>
                    <a:pt x="621" y="12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4"/>
                  </a:lnTo>
                  <a:lnTo>
                    <a:pt x="625" y="14"/>
                  </a:lnTo>
                  <a:lnTo>
                    <a:pt x="625" y="14"/>
                  </a:lnTo>
                  <a:lnTo>
                    <a:pt x="626" y="16"/>
                  </a:lnTo>
                  <a:lnTo>
                    <a:pt x="626" y="16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3" y="16"/>
                  </a:lnTo>
                  <a:lnTo>
                    <a:pt x="623" y="16"/>
                  </a:lnTo>
                  <a:lnTo>
                    <a:pt x="623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19" y="14"/>
                  </a:lnTo>
                  <a:lnTo>
                    <a:pt x="617" y="16"/>
                  </a:lnTo>
                  <a:lnTo>
                    <a:pt x="619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7" y="16"/>
                  </a:lnTo>
                  <a:lnTo>
                    <a:pt x="619" y="18"/>
                  </a:lnTo>
                  <a:lnTo>
                    <a:pt x="617" y="18"/>
                  </a:lnTo>
                  <a:lnTo>
                    <a:pt x="617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5" y="18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4" y="18"/>
                  </a:lnTo>
                  <a:lnTo>
                    <a:pt x="614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0" y="18"/>
                  </a:lnTo>
                  <a:lnTo>
                    <a:pt x="610" y="20"/>
                  </a:lnTo>
                  <a:lnTo>
                    <a:pt x="610" y="20"/>
                  </a:lnTo>
                  <a:lnTo>
                    <a:pt x="608" y="20"/>
                  </a:lnTo>
                  <a:lnTo>
                    <a:pt x="610" y="18"/>
                  </a:lnTo>
                  <a:lnTo>
                    <a:pt x="610" y="16"/>
                  </a:lnTo>
                  <a:lnTo>
                    <a:pt x="608" y="16"/>
                  </a:lnTo>
                  <a:lnTo>
                    <a:pt x="605" y="16"/>
                  </a:lnTo>
                  <a:lnTo>
                    <a:pt x="605" y="16"/>
                  </a:lnTo>
                  <a:lnTo>
                    <a:pt x="605" y="18"/>
                  </a:lnTo>
                  <a:lnTo>
                    <a:pt x="603" y="16"/>
                  </a:lnTo>
                  <a:lnTo>
                    <a:pt x="603" y="18"/>
                  </a:lnTo>
                  <a:lnTo>
                    <a:pt x="601" y="18"/>
                  </a:lnTo>
                  <a:lnTo>
                    <a:pt x="601" y="18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9" y="18"/>
                  </a:lnTo>
                  <a:lnTo>
                    <a:pt x="599" y="18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6" y="18"/>
                  </a:lnTo>
                  <a:lnTo>
                    <a:pt x="596" y="20"/>
                  </a:lnTo>
                  <a:lnTo>
                    <a:pt x="596" y="20"/>
                  </a:lnTo>
                  <a:lnTo>
                    <a:pt x="597" y="20"/>
                  </a:lnTo>
                  <a:lnTo>
                    <a:pt x="597" y="20"/>
                  </a:lnTo>
                  <a:lnTo>
                    <a:pt x="597" y="20"/>
                  </a:lnTo>
                  <a:lnTo>
                    <a:pt x="597" y="20"/>
                  </a:lnTo>
                  <a:lnTo>
                    <a:pt x="599" y="20"/>
                  </a:lnTo>
                  <a:lnTo>
                    <a:pt x="599" y="20"/>
                  </a:lnTo>
                  <a:lnTo>
                    <a:pt x="599" y="20"/>
                  </a:lnTo>
                  <a:lnTo>
                    <a:pt x="594" y="21"/>
                  </a:lnTo>
                  <a:lnTo>
                    <a:pt x="592" y="21"/>
                  </a:lnTo>
                  <a:lnTo>
                    <a:pt x="592" y="21"/>
                  </a:lnTo>
                  <a:lnTo>
                    <a:pt x="592" y="21"/>
                  </a:lnTo>
                  <a:lnTo>
                    <a:pt x="590" y="21"/>
                  </a:lnTo>
                  <a:lnTo>
                    <a:pt x="590" y="23"/>
                  </a:lnTo>
                  <a:lnTo>
                    <a:pt x="588" y="21"/>
                  </a:lnTo>
                  <a:lnTo>
                    <a:pt x="588" y="23"/>
                  </a:lnTo>
                  <a:lnTo>
                    <a:pt x="586" y="23"/>
                  </a:lnTo>
                  <a:lnTo>
                    <a:pt x="585" y="23"/>
                  </a:lnTo>
                  <a:lnTo>
                    <a:pt x="586" y="25"/>
                  </a:lnTo>
                  <a:lnTo>
                    <a:pt x="585" y="25"/>
                  </a:lnTo>
                  <a:lnTo>
                    <a:pt x="585" y="25"/>
                  </a:lnTo>
                  <a:lnTo>
                    <a:pt x="583" y="25"/>
                  </a:lnTo>
                  <a:lnTo>
                    <a:pt x="583" y="25"/>
                  </a:lnTo>
                  <a:lnTo>
                    <a:pt x="581" y="25"/>
                  </a:lnTo>
                  <a:lnTo>
                    <a:pt x="581" y="25"/>
                  </a:lnTo>
                  <a:lnTo>
                    <a:pt x="583" y="25"/>
                  </a:lnTo>
                  <a:lnTo>
                    <a:pt x="581" y="25"/>
                  </a:lnTo>
                  <a:lnTo>
                    <a:pt x="581" y="27"/>
                  </a:lnTo>
                  <a:lnTo>
                    <a:pt x="581" y="27"/>
                  </a:lnTo>
                  <a:lnTo>
                    <a:pt x="579" y="27"/>
                  </a:lnTo>
                  <a:lnTo>
                    <a:pt x="579" y="27"/>
                  </a:lnTo>
                  <a:lnTo>
                    <a:pt x="579" y="29"/>
                  </a:lnTo>
                  <a:lnTo>
                    <a:pt x="579" y="29"/>
                  </a:lnTo>
                  <a:lnTo>
                    <a:pt x="577" y="29"/>
                  </a:lnTo>
                  <a:lnTo>
                    <a:pt x="577" y="29"/>
                  </a:lnTo>
                  <a:lnTo>
                    <a:pt x="576" y="29"/>
                  </a:lnTo>
                  <a:lnTo>
                    <a:pt x="574" y="29"/>
                  </a:lnTo>
                  <a:lnTo>
                    <a:pt x="574" y="29"/>
                  </a:lnTo>
                  <a:lnTo>
                    <a:pt x="576" y="29"/>
                  </a:lnTo>
                  <a:lnTo>
                    <a:pt x="577" y="29"/>
                  </a:lnTo>
                  <a:lnTo>
                    <a:pt x="579" y="29"/>
                  </a:lnTo>
                  <a:lnTo>
                    <a:pt x="579" y="29"/>
                  </a:lnTo>
                  <a:lnTo>
                    <a:pt x="579" y="29"/>
                  </a:lnTo>
                  <a:lnTo>
                    <a:pt x="577" y="29"/>
                  </a:lnTo>
                  <a:lnTo>
                    <a:pt x="577" y="29"/>
                  </a:lnTo>
                  <a:lnTo>
                    <a:pt x="577" y="29"/>
                  </a:lnTo>
                  <a:lnTo>
                    <a:pt x="577" y="30"/>
                  </a:lnTo>
                  <a:lnTo>
                    <a:pt x="577" y="30"/>
                  </a:lnTo>
                  <a:lnTo>
                    <a:pt x="577" y="30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7" y="32"/>
                  </a:lnTo>
                  <a:lnTo>
                    <a:pt x="576" y="32"/>
                  </a:lnTo>
                  <a:lnTo>
                    <a:pt x="574" y="32"/>
                  </a:lnTo>
                  <a:lnTo>
                    <a:pt x="574" y="32"/>
                  </a:lnTo>
                  <a:lnTo>
                    <a:pt x="572" y="32"/>
                  </a:lnTo>
                  <a:lnTo>
                    <a:pt x="574" y="32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2" y="34"/>
                  </a:lnTo>
                  <a:lnTo>
                    <a:pt x="576" y="34"/>
                  </a:lnTo>
                  <a:lnTo>
                    <a:pt x="576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7" y="34"/>
                  </a:lnTo>
                  <a:lnTo>
                    <a:pt x="576" y="34"/>
                  </a:lnTo>
                  <a:lnTo>
                    <a:pt x="576" y="36"/>
                  </a:lnTo>
                  <a:lnTo>
                    <a:pt x="576" y="36"/>
                  </a:lnTo>
                  <a:lnTo>
                    <a:pt x="576" y="36"/>
                  </a:lnTo>
                  <a:lnTo>
                    <a:pt x="577" y="36"/>
                  </a:lnTo>
                  <a:lnTo>
                    <a:pt x="581" y="36"/>
                  </a:lnTo>
                  <a:lnTo>
                    <a:pt x="583" y="38"/>
                  </a:lnTo>
                  <a:lnTo>
                    <a:pt x="583" y="38"/>
                  </a:lnTo>
                  <a:lnTo>
                    <a:pt x="581" y="38"/>
                  </a:lnTo>
                  <a:lnTo>
                    <a:pt x="583" y="38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3" y="39"/>
                  </a:lnTo>
                  <a:lnTo>
                    <a:pt x="581" y="39"/>
                  </a:lnTo>
                  <a:lnTo>
                    <a:pt x="579" y="41"/>
                  </a:lnTo>
                  <a:lnTo>
                    <a:pt x="579" y="41"/>
                  </a:lnTo>
                  <a:lnTo>
                    <a:pt x="577" y="41"/>
                  </a:lnTo>
                  <a:lnTo>
                    <a:pt x="579" y="41"/>
                  </a:lnTo>
                  <a:lnTo>
                    <a:pt x="577" y="41"/>
                  </a:lnTo>
                  <a:lnTo>
                    <a:pt x="576" y="41"/>
                  </a:lnTo>
                  <a:lnTo>
                    <a:pt x="576" y="41"/>
                  </a:lnTo>
                  <a:lnTo>
                    <a:pt x="574" y="41"/>
                  </a:lnTo>
                  <a:lnTo>
                    <a:pt x="574" y="41"/>
                  </a:lnTo>
                  <a:lnTo>
                    <a:pt x="572" y="43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5" y="43"/>
                  </a:lnTo>
                  <a:lnTo>
                    <a:pt x="563" y="43"/>
                  </a:lnTo>
                  <a:lnTo>
                    <a:pt x="561" y="43"/>
                  </a:lnTo>
                  <a:lnTo>
                    <a:pt x="559" y="43"/>
                  </a:lnTo>
                  <a:lnTo>
                    <a:pt x="559" y="45"/>
                  </a:lnTo>
                  <a:lnTo>
                    <a:pt x="558" y="43"/>
                  </a:lnTo>
                  <a:lnTo>
                    <a:pt x="558" y="45"/>
                  </a:lnTo>
                  <a:lnTo>
                    <a:pt x="556" y="45"/>
                  </a:lnTo>
                  <a:lnTo>
                    <a:pt x="556" y="45"/>
                  </a:lnTo>
                  <a:lnTo>
                    <a:pt x="558" y="45"/>
                  </a:lnTo>
                  <a:lnTo>
                    <a:pt x="558" y="45"/>
                  </a:lnTo>
                  <a:lnTo>
                    <a:pt x="558" y="45"/>
                  </a:lnTo>
                  <a:lnTo>
                    <a:pt x="558" y="47"/>
                  </a:lnTo>
                  <a:lnTo>
                    <a:pt x="558" y="47"/>
                  </a:lnTo>
                  <a:lnTo>
                    <a:pt x="556" y="47"/>
                  </a:lnTo>
                  <a:lnTo>
                    <a:pt x="556" y="47"/>
                  </a:lnTo>
                  <a:lnTo>
                    <a:pt x="558" y="47"/>
                  </a:lnTo>
                  <a:lnTo>
                    <a:pt x="558" y="47"/>
                  </a:lnTo>
                  <a:lnTo>
                    <a:pt x="558" y="48"/>
                  </a:lnTo>
                  <a:lnTo>
                    <a:pt x="558" y="48"/>
                  </a:lnTo>
                  <a:lnTo>
                    <a:pt x="559" y="48"/>
                  </a:lnTo>
                  <a:lnTo>
                    <a:pt x="561" y="48"/>
                  </a:lnTo>
                  <a:lnTo>
                    <a:pt x="561" y="50"/>
                  </a:lnTo>
                  <a:lnTo>
                    <a:pt x="563" y="50"/>
                  </a:lnTo>
                  <a:lnTo>
                    <a:pt x="563" y="50"/>
                  </a:lnTo>
                  <a:lnTo>
                    <a:pt x="563" y="50"/>
                  </a:lnTo>
                  <a:lnTo>
                    <a:pt x="563" y="52"/>
                  </a:lnTo>
                  <a:lnTo>
                    <a:pt x="563" y="52"/>
                  </a:lnTo>
                  <a:lnTo>
                    <a:pt x="565" y="52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7" y="56"/>
                  </a:lnTo>
                  <a:lnTo>
                    <a:pt x="568" y="56"/>
                  </a:lnTo>
                  <a:lnTo>
                    <a:pt x="570" y="56"/>
                  </a:lnTo>
                  <a:lnTo>
                    <a:pt x="572" y="56"/>
                  </a:lnTo>
                  <a:lnTo>
                    <a:pt x="574" y="56"/>
                  </a:lnTo>
                  <a:lnTo>
                    <a:pt x="574" y="56"/>
                  </a:lnTo>
                  <a:lnTo>
                    <a:pt x="576" y="58"/>
                  </a:lnTo>
                  <a:lnTo>
                    <a:pt x="576" y="58"/>
                  </a:lnTo>
                  <a:lnTo>
                    <a:pt x="576" y="58"/>
                  </a:lnTo>
                  <a:lnTo>
                    <a:pt x="577" y="58"/>
                  </a:lnTo>
                  <a:lnTo>
                    <a:pt x="579" y="59"/>
                  </a:lnTo>
                  <a:lnTo>
                    <a:pt x="579" y="59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585" y="61"/>
                  </a:lnTo>
                  <a:lnTo>
                    <a:pt x="585" y="61"/>
                  </a:lnTo>
                  <a:lnTo>
                    <a:pt x="586" y="61"/>
                  </a:lnTo>
                  <a:lnTo>
                    <a:pt x="586" y="63"/>
                  </a:lnTo>
                  <a:lnTo>
                    <a:pt x="586" y="63"/>
                  </a:lnTo>
                  <a:lnTo>
                    <a:pt x="586" y="65"/>
                  </a:lnTo>
                  <a:lnTo>
                    <a:pt x="586" y="65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90" y="68"/>
                  </a:lnTo>
                  <a:lnTo>
                    <a:pt x="592" y="70"/>
                  </a:lnTo>
                  <a:lnTo>
                    <a:pt x="594" y="70"/>
                  </a:lnTo>
                  <a:lnTo>
                    <a:pt x="594" y="70"/>
                  </a:lnTo>
                  <a:lnTo>
                    <a:pt x="596" y="72"/>
                  </a:lnTo>
                  <a:lnTo>
                    <a:pt x="596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6" y="76"/>
                  </a:lnTo>
                  <a:lnTo>
                    <a:pt x="596" y="76"/>
                  </a:lnTo>
                  <a:lnTo>
                    <a:pt x="592" y="76"/>
                  </a:lnTo>
                  <a:lnTo>
                    <a:pt x="590" y="76"/>
                  </a:lnTo>
                  <a:lnTo>
                    <a:pt x="588" y="76"/>
                  </a:lnTo>
                  <a:lnTo>
                    <a:pt x="588" y="74"/>
                  </a:lnTo>
                  <a:lnTo>
                    <a:pt x="586" y="72"/>
                  </a:lnTo>
                  <a:lnTo>
                    <a:pt x="585" y="70"/>
                  </a:lnTo>
                  <a:lnTo>
                    <a:pt x="585" y="70"/>
                  </a:lnTo>
                  <a:lnTo>
                    <a:pt x="583" y="68"/>
                  </a:lnTo>
                  <a:lnTo>
                    <a:pt x="583" y="67"/>
                  </a:lnTo>
                  <a:lnTo>
                    <a:pt x="583" y="67"/>
                  </a:lnTo>
                  <a:lnTo>
                    <a:pt x="581" y="67"/>
                  </a:lnTo>
                  <a:lnTo>
                    <a:pt x="583" y="65"/>
                  </a:lnTo>
                  <a:lnTo>
                    <a:pt x="585" y="63"/>
                  </a:lnTo>
                  <a:lnTo>
                    <a:pt x="583" y="63"/>
                  </a:lnTo>
                  <a:lnTo>
                    <a:pt x="583" y="61"/>
                  </a:lnTo>
                  <a:lnTo>
                    <a:pt x="585" y="61"/>
                  </a:lnTo>
                  <a:lnTo>
                    <a:pt x="583" y="61"/>
                  </a:lnTo>
                  <a:lnTo>
                    <a:pt x="581" y="61"/>
                  </a:lnTo>
                  <a:lnTo>
                    <a:pt x="579" y="61"/>
                  </a:lnTo>
                  <a:lnTo>
                    <a:pt x="576" y="61"/>
                  </a:lnTo>
                  <a:lnTo>
                    <a:pt x="574" y="61"/>
                  </a:lnTo>
                  <a:lnTo>
                    <a:pt x="572" y="61"/>
                  </a:lnTo>
                  <a:lnTo>
                    <a:pt x="572" y="61"/>
                  </a:lnTo>
                  <a:lnTo>
                    <a:pt x="570" y="59"/>
                  </a:lnTo>
                  <a:lnTo>
                    <a:pt x="570" y="59"/>
                  </a:lnTo>
                  <a:lnTo>
                    <a:pt x="568" y="59"/>
                  </a:lnTo>
                  <a:lnTo>
                    <a:pt x="568" y="58"/>
                  </a:lnTo>
                  <a:lnTo>
                    <a:pt x="565" y="58"/>
                  </a:lnTo>
                  <a:lnTo>
                    <a:pt x="563" y="58"/>
                  </a:lnTo>
                  <a:lnTo>
                    <a:pt x="561" y="58"/>
                  </a:lnTo>
                  <a:lnTo>
                    <a:pt x="558" y="56"/>
                  </a:lnTo>
                  <a:lnTo>
                    <a:pt x="554" y="56"/>
                  </a:lnTo>
                  <a:lnTo>
                    <a:pt x="552" y="58"/>
                  </a:lnTo>
                  <a:lnTo>
                    <a:pt x="552" y="58"/>
                  </a:lnTo>
                  <a:lnTo>
                    <a:pt x="550" y="58"/>
                  </a:lnTo>
                  <a:lnTo>
                    <a:pt x="550" y="59"/>
                  </a:lnTo>
                  <a:lnTo>
                    <a:pt x="552" y="59"/>
                  </a:lnTo>
                  <a:lnTo>
                    <a:pt x="554" y="59"/>
                  </a:lnTo>
                  <a:lnTo>
                    <a:pt x="554" y="61"/>
                  </a:lnTo>
                  <a:lnTo>
                    <a:pt x="554" y="61"/>
                  </a:lnTo>
                  <a:lnTo>
                    <a:pt x="552" y="61"/>
                  </a:lnTo>
                  <a:lnTo>
                    <a:pt x="552" y="63"/>
                  </a:lnTo>
                  <a:lnTo>
                    <a:pt x="550" y="63"/>
                  </a:lnTo>
                  <a:lnTo>
                    <a:pt x="550" y="61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545" y="61"/>
                  </a:lnTo>
                  <a:lnTo>
                    <a:pt x="545" y="61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48" y="65"/>
                  </a:lnTo>
                  <a:lnTo>
                    <a:pt x="548" y="65"/>
                  </a:lnTo>
                  <a:lnTo>
                    <a:pt x="552" y="65"/>
                  </a:lnTo>
                  <a:lnTo>
                    <a:pt x="554" y="67"/>
                  </a:lnTo>
                  <a:lnTo>
                    <a:pt x="556" y="67"/>
                  </a:lnTo>
                  <a:lnTo>
                    <a:pt x="556" y="67"/>
                  </a:lnTo>
                  <a:lnTo>
                    <a:pt x="556" y="67"/>
                  </a:lnTo>
                  <a:lnTo>
                    <a:pt x="558" y="67"/>
                  </a:lnTo>
                  <a:lnTo>
                    <a:pt x="558" y="67"/>
                  </a:lnTo>
                  <a:lnTo>
                    <a:pt x="558" y="67"/>
                  </a:lnTo>
                  <a:lnTo>
                    <a:pt x="559" y="67"/>
                  </a:lnTo>
                  <a:lnTo>
                    <a:pt x="559" y="67"/>
                  </a:lnTo>
                  <a:lnTo>
                    <a:pt x="561" y="68"/>
                  </a:lnTo>
                  <a:lnTo>
                    <a:pt x="563" y="68"/>
                  </a:lnTo>
                  <a:lnTo>
                    <a:pt x="563" y="70"/>
                  </a:lnTo>
                  <a:lnTo>
                    <a:pt x="561" y="70"/>
                  </a:lnTo>
                  <a:lnTo>
                    <a:pt x="561" y="68"/>
                  </a:lnTo>
                  <a:lnTo>
                    <a:pt x="559" y="68"/>
                  </a:lnTo>
                  <a:lnTo>
                    <a:pt x="559" y="68"/>
                  </a:lnTo>
                  <a:lnTo>
                    <a:pt x="558" y="68"/>
                  </a:lnTo>
                  <a:lnTo>
                    <a:pt x="554" y="68"/>
                  </a:lnTo>
                  <a:lnTo>
                    <a:pt x="552" y="67"/>
                  </a:lnTo>
                  <a:lnTo>
                    <a:pt x="548" y="67"/>
                  </a:lnTo>
                  <a:lnTo>
                    <a:pt x="547" y="67"/>
                  </a:lnTo>
                  <a:lnTo>
                    <a:pt x="545" y="67"/>
                  </a:lnTo>
                  <a:lnTo>
                    <a:pt x="543" y="67"/>
                  </a:lnTo>
                  <a:lnTo>
                    <a:pt x="545" y="67"/>
                  </a:lnTo>
                  <a:lnTo>
                    <a:pt x="545" y="65"/>
                  </a:lnTo>
                  <a:lnTo>
                    <a:pt x="543" y="65"/>
                  </a:lnTo>
                  <a:lnTo>
                    <a:pt x="541" y="63"/>
                  </a:lnTo>
                  <a:lnTo>
                    <a:pt x="541" y="61"/>
                  </a:lnTo>
                  <a:lnTo>
                    <a:pt x="541" y="61"/>
                  </a:lnTo>
                  <a:lnTo>
                    <a:pt x="539" y="61"/>
                  </a:lnTo>
                  <a:lnTo>
                    <a:pt x="539" y="61"/>
                  </a:lnTo>
                  <a:lnTo>
                    <a:pt x="539" y="58"/>
                  </a:lnTo>
                  <a:lnTo>
                    <a:pt x="538" y="58"/>
                  </a:lnTo>
                  <a:lnTo>
                    <a:pt x="538" y="56"/>
                  </a:lnTo>
                  <a:lnTo>
                    <a:pt x="538" y="56"/>
                  </a:lnTo>
                  <a:lnTo>
                    <a:pt x="536" y="56"/>
                  </a:lnTo>
                  <a:lnTo>
                    <a:pt x="536" y="54"/>
                  </a:lnTo>
                  <a:lnTo>
                    <a:pt x="534" y="52"/>
                  </a:lnTo>
                  <a:lnTo>
                    <a:pt x="534" y="52"/>
                  </a:lnTo>
                  <a:lnTo>
                    <a:pt x="532" y="52"/>
                  </a:lnTo>
                  <a:lnTo>
                    <a:pt x="532" y="54"/>
                  </a:lnTo>
                  <a:lnTo>
                    <a:pt x="534" y="54"/>
                  </a:lnTo>
                  <a:lnTo>
                    <a:pt x="536" y="56"/>
                  </a:lnTo>
                  <a:lnTo>
                    <a:pt x="536" y="58"/>
                  </a:lnTo>
                  <a:lnTo>
                    <a:pt x="536" y="59"/>
                  </a:lnTo>
                  <a:lnTo>
                    <a:pt x="534" y="61"/>
                  </a:lnTo>
                  <a:lnTo>
                    <a:pt x="534" y="61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5"/>
                  </a:lnTo>
                  <a:lnTo>
                    <a:pt x="530" y="65"/>
                  </a:lnTo>
                  <a:lnTo>
                    <a:pt x="532" y="67"/>
                  </a:lnTo>
                  <a:lnTo>
                    <a:pt x="534" y="67"/>
                  </a:lnTo>
                  <a:lnTo>
                    <a:pt x="536" y="68"/>
                  </a:lnTo>
                  <a:lnTo>
                    <a:pt x="538" y="68"/>
                  </a:lnTo>
                  <a:lnTo>
                    <a:pt x="539" y="70"/>
                  </a:lnTo>
                  <a:lnTo>
                    <a:pt x="541" y="72"/>
                  </a:lnTo>
                  <a:lnTo>
                    <a:pt x="543" y="74"/>
                  </a:lnTo>
                  <a:lnTo>
                    <a:pt x="543" y="74"/>
                  </a:lnTo>
                  <a:lnTo>
                    <a:pt x="545" y="76"/>
                  </a:lnTo>
                  <a:lnTo>
                    <a:pt x="545" y="76"/>
                  </a:lnTo>
                  <a:lnTo>
                    <a:pt x="543" y="77"/>
                  </a:lnTo>
                  <a:lnTo>
                    <a:pt x="545" y="79"/>
                  </a:lnTo>
                  <a:lnTo>
                    <a:pt x="545" y="79"/>
                  </a:lnTo>
                  <a:lnTo>
                    <a:pt x="545" y="79"/>
                  </a:lnTo>
                  <a:lnTo>
                    <a:pt x="545" y="81"/>
                  </a:lnTo>
                  <a:lnTo>
                    <a:pt x="545" y="83"/>
                  </a:lnTo>
                  <a:lnTo>
                    <a:pt x="548" y="83"/>
                  </a:lnTo>
                  <a:lnTo>
                    <a:pt x="548" y="85"/>
                  </a:lnTo>
                  <a:lnTo>
                    <a:pt x="550" y="85"/>
                  </a:lnTo>
                  <a:lnTo>
                    <a:pt x="550" y="86"/>
                  </a:lnTo>
                  <a:lnTo>
                    <a:pt x="550" y="86"/>
                  </a:lnTo>
                  <a:lnTo>
                    <a:pt x="552" y="88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6" y="88"/>
                  </a:lnTo>
                  <a:lnTo>
                    <a:pt x="556" y="88"/>
                  </a:lnTo>
                  <a:lnTo>
                    <a:pt x="558" y="88"/>
                  </a:lnTo>
                  <a:lnTo>
                    <a:pt x="558" y="86"/>
                  </a:lnTo>
                  <a:lnTo>
                    <a:pt x="559" y="86"/>
                  </a:lnTo>
                  <a:lnTo>
                    <a:pt x="561" y="86"/>
                  </a:lnTo>
                  <a:lnTo>
                    <a:pt x="567" y="86"/>
                  </a:lnTo>
                  <a:lnTo>
                    <a:pt x="568" y="88"/>
                  </a:lnTo>
                  <a:lnTo>
                    <a:pt x="570" y="88"/>
                  </a:lnTo>
                  <a:lnTo>
                    <a:pt x="574" y="90"/>
                  </a:lnTo>
                  <a:lnTo>
                    <a:pt x="574" y="90"/>
                  </a:lnTo>
                  <a:lnTo>
                    <a:pt x="574" y="90"/>
                  </a:lnTo>
                  <a:lnTo>
                    <a:pt x="576" y="90"/>
                  </a:lnTo>
                  <a:lnTo>
                    <a:pt x="579" y="94"/>
                  </a:lnTo>
                  <a:lnTo>
                    <a:pt x="579" y="94"/>
                  </a:lnTo>
                  <a:lnTo>
                    <a:pt x="579" y="94"/>
                  </a:lnTo>
                  <a:lnTo>
                    <a:pt x="579" y="96"/>
                  </a:lnTo>
                  <a:lnTo>
                    <a:pt x="577" y="96"/>
                  </a:lnTo>
                  <a:lnTo>
                    <a:pt x="577" y="96"/>
                  </a:lnTo>
                  <a:lnTo>
                    <a:pt x="577" y="97"/>
                  </a:lnTo>
                  <a:lnTo>
                    <a:pt x="579" y="97"/>
                  </a:lnTo>
                  <a:lnTo>
                    <a:pt x="579" y="99"/>
                  </a:lnTo>
                  <a:lnTo>
                    <a:pt x="579" y="99"/>
                  </a:lnTo>
                  <a:lnTo>
                    <a:pt x="581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8" y="101"/>
                  </a:lnTo>
                  <a:lnTo>
                    <a:pt x="588" y="101"/>
                  </a:lnTo>
                  <a:lnTo>
                    <a:pt x="585" y="101"/>
                  </a:lnTo>
                  <a:lnTo>
                    <a:pt x="585" y="101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77" y="99"/>
                  </a:lnTo>
                  <a:lnTo>
                    <a:pt x="577" y="99"/>
                  </a:lnTo>
                  <a:lnTo>
                    <a:pt x="577" y="99"/>
                  </a:lnTo>
                  <a:lnTo>
                    <a:pt x="577" y="99"/>
                  </a:lnTo>
                  <a:lnTo>
                    <a:pt x="577" y="97"/>
                  </a:lnTo>
                  <a:lnTo>
                    <a:pt x="576" y="97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4" y="92"/>
                  </a:lnTo>
                  <a:lnTo>
                    <a:pt x="574" y="92"/>
                  </a:lnTo>
                  <a:lnTo>
                    <a:pt x="572" y="92"/>
                  </a:lnTo>
                  <a:lnTo>
                    <a:pt x="572" y="92"/>
                  </a:lnTo>
                  <a:lnTo>
                    <a:pt x="570" y="90"/>
                  </a:lnTo>
                  <a:lnTo>
                    <a:pt x="570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7" y="88"/>
                  </a:lnTo>
                  <a:lnTo>
                    <a:pt x="565" y="88"/>
                  </a:lnTo>
                  <a:lnTo>
                    <a:pt x="563" y="90"/>
                  </a:lnTo>
                  <a:lnTo>
                    <a:pt x="559" y="90"/>
                  </a:lnTo>
                  <a:lnTo>
                    <a:pt x="559" y="90"/>
                  </a:lnTo>
                  <a:lnTo>
                    <a:pt x="558" y="90"/>
                  </a:lnTo>
                  <a:lnTo>
                    <a:pt x="556" y="92"/>
                  </a:lnTo>
                  <a:lnTo>
                    <a:pt x="558" y="92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9" y="96"/>
                  </a:lnTo>
                  <a:lnTo>
                    <a:pt x="559" y="96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1" y="97"/>
                  </a:lnTo>
                  <a:lnTo>
                    <a:pt x="561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65" y="101"/>
                  </a:lnTo>
                  <a:lnTo>
                    <a:pt x="563" y="103"/>
                  </a:lnTo>
                  <a:lnTo>
                    <a:pt x="561" y="105"/>
                  </a:lnTo>
                  <a:lnTo>
                    <a:pt x="561" y="105"/>
                  </a:lnTo>
                  <a:lnTo>
                    <a:pt x="563" y="106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1" y="110"/>
                  </a:lnTo>
                  <a:lnTo>
                    <a:pt x="561" y="110"/>
                  </a:lnTo>
                  <a:lnTo>
                    <a:pt x="561" y="112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559" y="114"/>
                  </a:lnTo>
                  <a:lnTo>
                    <a:pt x="559" y="115"/>
                  </a:lnTo>
                  <a:lnTo>
                    <a:pt x="558" y="115"/>
                  </a:lnTo>
                  <a:lnTo>
                    <a:pt x="554" y="114"/>
                  </a:lnTo>
                  <a:lnTo>
                    <a:pt x="552" y="114"/>
                  </a:lnTo>
                  <a:lnTo>
                    <a:pt x="550" y="115"/>
                  </a:lnTo>
                  <a:lnTo>
                    <a:pt x="548" y="115"/>
                  </a:lnTo>
                  <a:lnTo>
                    <a:pt x="547" y="115"/>
                  </a:lnTo>
                  <a:lnTo>
                    <a:pt x="547" y="115"/>
                  </a:lnTo>
                  <a:lnTo>
                    <a:pt x="545" y="114"/>
                  </a:lnTo>
                  <a:lnTo>
                    <a:pt x="545" y="112"/>
                  </a:lnTo>
                  <a:lnTo>
                    <a:pt x="543" y="112"/>
                  </a:lnTo>
                  <a:lnTo>
                    <a:pt x="543" y="112"/>
                  </a:lnTo>
                  <a:lnTo>
                    <a:pt x="543" y="112"/>
                  </a:lnTo>
                  <a:lnTo>
                    <a:pt x="543" y="110"/>
                  </a:lnTo>
                  <a:lnTo>
                    <a:pt x="545" y="112"/>
                  </a:lnTo>
                  <a:lnTo>
                    <a:pt x="545" y="112"/>
                  </a:lnTo>
                  <a:lnTo>
                    <a:pt x="547" y="112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8" y="110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0" y="108"/>
                  </a:lnTo>
                  <a:lnTo>
                    <a:pt x="552" y="108"/>
                  </a:lnTo>
                  <a:lnTo>
                    <a:pt x="552" y="108"/>
                  </a:lnTo>
                  <a:lnTo>
                    <a:pt x="554" y="108"/>
                  </a:lnTo>
                  <a:lnTo>
                    <a:pt x="554" y="108"/>
                  </a:lnTo>
                  <a:lnTo>
                    <a:pt x="552" y="108"/>
                  </a:lnTo>
                  <a:lnTo>
                    <a:pt x="550" y="108"/>
                  </a:lnTo>
                  <a:lnTo>
                    <a:pt x="550" y="108"/>
                  </a:lnTo>
                  <a:lnTo>
                    <a:pt x="548" y="108"/>
                  </a:lnTo>
                  <a:lnTo>
                    <a:pt x="548" y="106"/>
                  </a:lnTo>
                  <a:lnTo>
                    <a:pt x="552" y="108"/>
                  </a:lnTo>
                  <a:lnTo>
                    <a:pt x="552" y="108"/>
                  </a:lnTo>
                  <a:lnTo>
                    <a:pt x="554" y="108"/>
                  </a:lnTo>
                  <a:lnTo>
                    <a:pt x="554" y="106"/>
                  </a:lnTo>
                  <a:lnTo>
                    <a:pt x="552" y="106"/>
                  </a:lnTo>
                  <a:lnTo>
                    <a:pt x="554" y="106"/>
                  </a:lnTo>
                  <a:lnTo>
                    <a:pt x="554" y="105"/>
                  </a:lnTo>
                  <a:lnTo>
                    <a:pt x="554" y="105"/>
                  </a:lnTo>
                  <a:lnTo>
                    <a:pt x="554" y="103"/>
                  </a:lnTo>
                  <a:lnTo>
                    <a:pt x="554" y="103"/>
                  </a:lnTo>
                  <a:lnTo>
                    <a:pt x="556" y="103"/>
                  </a:lnTo>
                  <a:lnTo>
                    <a:pt x="556" y="101"/>
                  </a:lnTo>
                  <a:lnTo>
                    <a:pt x="554" y="101"/>
                  </a:lnTo>
                  <a:lnTo>
                    <a:pt x="556" y="101"/>
                  </a:lnTo>
                  <a:lnTo>
                    <a:pt x="554" y="97"/>
                  </a:lnTo>
                  <a:lnTo>
                    <a:pt x="552" y="97"/>
                  </a:lnTo>
                  <a:lnTo>
                    <a:pt x="552" y="96"/>
                  </a:lnTo>
                  <a:lnTo>
                    <a:pt x="554" y="94"/>
                  </a:lnTo>
                  <a:lnTo>
                    <a:pt x="552" y="94"/>
                  </a:lnTo>
                  <a:lnTo>
                    <a:pt x="547" y="90"/>
                  </a:lnTo>
                  <a:lnTo>
                    <a:pt x="545" y="90"/>
                  </a:lnTo>
                  <a:lnTo>
                    <a:pt x="543" y="88"/>
                  </a:lnTo>
                  <a:lnTo>
                    <a:pt x="543" y="86"/>
                  </a:lnTo>
                  <a:lnTo>
                    <a:pt x="543" y="86"/>
                  </a:lnTo>
                  <a:lnTo>
                    <a:pt x="543" y="85"/>
                  </a:lnTo>
                  <a:lnTo>
                    <a:pt x="543" y="85"/>
                  </a:lnTo>
                  <a:lnTo>
                    <a:pt x="541" y="83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9" y="81"/>
                  </a:lnTo>
                  <a:lnTo>
                    <a:pt x="539" y="81"/>
                  </a:lnTo>
                  <a:lnTo>
                    <a:pt x="539" y="79"/>
                  </a:lnTo>
                  <a:lnTo>
                    <a:pt x="538" y="79"/>
                  </a:lnTo>
                  <a:lnTo>
                    <a:pt x="538" y="79"/>
                  </a:lnTo>
                  <a:lnTo>
                    <a:pt x="538" y="79"/>
                  </a:lnTo>
                  <a:lnTo>
                    <a:pt x="538" y="79"/>
                  </a:lnTo>
                  <a:lnTo>
                    <a:pt x="536" y="77"/>
                  </a:lnTo>
                  <a:lnTo>
                    <a:pt x="536" y="77"/>
                  </a:lnTo>
                  <a:lnTo>
                    <a:pt x="538" y="76"/>
                  </a:lnTo>
                  <a:lnTo>
                    <a:pt x="538" y="76"/>
                  </a:lnTo>
                  <a:lnTo>
                    <a:pt x="536" y="74"/>
                  </a:lnTo>
                  <a:lnTo>
                    <a:pt x="536" y="74"/>
                  </a:lnTo>
                  <a:lnTo>
                    <a:pt x="534" y="72"/>
                  </a:lnTo>
                  <a:lnTo>
                    <a:pt x="532" y="70"/>
                  </a:lnTo>
                  <a:lnTo>
                    <a:pt x="530" y="68"/>
                  </a:lnTo>
                  <a:lnTo>
                    <a:pt x="529" y="68"/>
                  </a:lnTo>
                  <a:lnTo>
                    <a:pt x="527" y="67"/>
                  </a:lnTo>
                  <a:lnTo>
                    <a:pt x="525" y="67"/>
                  </a:lnTo>
                  <a:lnTo>
                    <a:pt x="525" y="67"/>
                  </a:lnTo>
                  <a:lnTo>
                    <a:pt x="525" y="65"/>
                  </a:lnTo>
                  <a:lnTo>
                    <a:pt x="525" y="65"/>
                  </a:lnTo>
                  <a:lnTo>
                    <a:pt x="525" y="65"/>
                  </a:lnTo>
                  <a:lnTo>
                    <a:pt x="525" y="63"/>
                  </a:lnTo>
                  <a:lnTo>
                    <a:pt x="525" y="63"/>
                  </a:lnTo>
                  <a:lnTo>
                    <a:pt x="525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5" y="59"/>
                  </a:lnTo>
                  <a:lnTo>
                    <a:pt x="525" y="58"/>
                  </a:lnTo>
                  <a:lnTo>
                    <a:pt x="523" y="58"/>
                  </a:lnTo>
                  <a:lnTo>
                    <a:pt x="523" y="56"/>
                  </a:lnTo>
                  <a:lnTo>
                    <a:pt x="521" y="56"/>
                  </a:lnTo>
                  <a:lnTo>
                    <a:pt x="521" y="56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4" y="54"/>
                  </a:lnTo>
                  <a:lnTo>
                    <a:pt x="510" y="54"/>
                  </a:lnTo>
                  <a:lnTo>
                    <a:pt x="510" y="54"/>
                  </a:lnTo>
                  <a:lnTo>
                    <a:pt x="507" y="54"/>
                  </a:lnTo>
                  <a:lnTo>
                    <a:pt x="505" y="54"/>
                  </a:lnTo>
                  <a:lnTo>
                    <a:pt x="503" y="54"/>
                  </a:lnTo>
                  <a:lnTo>
                    <a:pt x="503" y="54"/>
                  </a:lnTo>
                  <a:lnTo>
                    <a:pt x="503" y="56"/>
                  </a:lnTo>
                  <a:lnTo>
                    <a:pt x="503" y="56"/>
                  </a:lnTo>
                  <a:lnTo>
                    <a:pt x="503" y="58"/>
                  </a:lnTo>
                  <a:lnTo>
                    <a:pt x="505" y="59"/>
                  </a:lnTo>
                  <a:lnTo>
                    <a:pt x="505" y="61"/>
                  </a:lnTo>
                  <a:lnTo>
                    <a:pt x="505" y="61"/>
                  </a:lnTo>
                  <a:lnTo>
                    <a:pt x="505" y="63"/>
                  </a:lnTo>
                  <a:lnTo>
                    <a:pt x="505" y="65"/>
                  </a:lnTo>
                  <a:lnTo>
                    <a:pt x="505" y="67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1" y="70"/>
                  </a:lnTo>
                  <a:lnTo>
                    <a:pt x="501" y="72"/>
                  </a:lnTo>
                  <a:lnTo>
                    <a:pt x="501" y="72"/>
                  </a:lnTo>
                  <a:lnTo>
                    <a:pt x="501" y="70"/>
                  </a:lnTo>
                  <a:lnTo>
                    <a:pt x="503" y="70"/>
                  </a:lnTo>
                  <a:lnTo>
                    <a:pt x="503" y="72"/>
                  </a:lnTo>
                  <a:lnTo>
                    <a:pt x="503" y="72"/>
                  </a:lnTo>
                  <a:lnTo>
                    <a:pt x="501" y="74"/>
                  </a:lnTo>
                  <a:lnTo>
                    <a:pt x="501" y="74"/>
                  </a:lnTo>
                  <a:lnTo>
                    <a:pt x="503" y="76"/>
                  </a:lnTo>
                  <a:lnTo>
                    <a:pt x="503" y="74"/>
                  </a:lnTo>
                  <a:lnTo>
                    <a:pt x="505" y="74"/>
                  </a:lnTo>
                  <a:lnTo>
                    <a:pt x="505" y="74"/>
                  </a:lnTo>
                  <a:lnTo>
                    <a:pt x="507" y="76"/>
                  </a:lnTo>
                  <a:lnTo>
                    <a:pt x="507" y="76"/>
                  </a:lnTo>
                  <a:lnTo>
                    <a:pt x="509" y="77"/>
                  </a:lnTo>
                  <a:lnTo>
                    <a:pt x="509" y="79"/>
                  </a:lnTo>
                  <a:lnTo>
                    <a:pt x="509" y="79"/>
                  </a:lnTo>
                  <a:lnTo>
                    <a:pt x="510" y="81"/>
                  </a:lnTo>
                  <a:lnTo>
                    <a:pt x="510" y="8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09" y="83"/>
                  </a:lnTo>
                  <a:lnTo>
                    <a:pt x="510" y="85"/>
                  </a:lnTo>
                  <a:lnTo>
                    <a:pt x="512" y="86"/>
                  </a:lnTo>
                  <a:lnTo>
                    <a:pt x="510" y="85"/>
                  </a:lnTo>
                  <a:lnTo>
                    <a:pt x="512" y="85"/>
                  </a:lnTo>
                  <a:lnTo>
                    <a:pt x="514" y="85"/>
                  </a:lnTo>
                  <a:lnTo>
                    <a:pt x="516" y="86"/>
                  </a:lnTo>
                  <a:lnTo>
                    <a:pt x="518" y="86"/>
                  </a:lnTo>
                  <a:lnTo>
                    <a:pt x="518" y="86"/>
                  </a:lnTo>
                  <a:lnTo>
                    <a:pt x="518" y="86"/>
                  </a:lnTo>
                  <a:lnTo>
                    <a:pt x="519" y="88"/>
                  </a:lnTo>
                  <a:lnTo>
                    <a:pt x="521" y="90"/>
                  </a:lnTo>
                  <a:lnTo>
                    <a:pt x="523" y="90"/>
                  </a:lnTo>
                  <a:lnTo>
                    <a:pt x="525" y="92"/>
                  </a:lnTo>
                  <a:lnTo>
                    <a:pt x="525" y="90"/>
                  </a:lnTo>
                  <a:lnTo>
                    <a:pt x="527" y="92"/>
                  </a:lnTo>
                  <a:lnTo>
                    <a:pt x="527" y="92"/>
                  </a:lnTo>
                  <a:lnTo>
                    <a:pt x="527" y="94"/>
                  </a:lnTo>
                  <a:lnTo>
                    <a:pt x="527" y="96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7" y="99"/>
                  </a:lnTo>
                  <a:lnTo>
                    <a:pt x="525" y="97"/>
                  </a:lnTo>
                  <a:lnTo>
                    <a:pt x="525" y="97"/>
                  </a:lnTo>
                  <a:lnTo>
                    <a:pt x="523" y="96"/>
                  </a:lnTo>
                  <a:lnTo>
                    <a:pt x="521" y="96"/>
                  </a:lnTo>
                  <a:lnTo>
                    <a:pt x="516" y="94"/>
                  </a:lnTo>
                  <a:lnTo>
                    <a:pt x="514" y="92"/>
                  </a:lnTo>
                  <a:lnTo>
                    <a:pt x="512" y="92"/>
                  </a:lnTo>
                  <a:lnTo>
                    <a:pt x="510" y="90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5" y="90"/>
                  </a:lnTo>
                  <a:lnTo>
                    <a:pt x="501" y="88"/>
                  </a:lnTo>
                  <a:lnTo>
                    <a:pt x="501" y="88"/>
                  </a:lnTo>
                  <a:lnTo>
                    <a:pt x="496" y="86"/>
                  </a:lnTo>
                  <a:lnTo>
                    <a:pt x="494" y="86"/>
                  </a:lnTo>
                  <a:lnTo>
                    <a:pt x="491" y="86"/>
                  </a:lnTo>
                  <a:lnTo>
                    <a:pt x="491" y="86"/>
                  </a:lnTo>
                  <a:lnTo>
                    <a:pt x="487" y="85"/>
                  </a:lnTo>
                  <a:lnTo>
                    <a:pt x="487" y="85"/>
                  </a:lnTo>
                  <a:lnTo>
                    <a:pt x="481" y="85"/>
                  </a:lnTo>
                  <a:lnTo>
                    <a:pt x="480" y="85"/>
                  </a:lnTo>
                  <a:lnTo>
                    <a:pt x="478" y="85"/>
                  </a:lnTo>
                  <a:lnTo>
                    <a:pt x="478" y="85"/>
                  </a:lnTo>
                  <a:lnTo>
                    <a:pt x="476" y="85"/>
                  </a:lnTo>
                  <a:lnTo>
                    <a:pt x="478" y="85"/>
                  </a:lnTo>
                  <a:lnTo>
                    <a:pt x="476" y="86"/>
                  </a:lnTo>
                  <a:lnTo>
                    <a:pt x="474" y="86"/>
                  </a:lnTo>
                  <a:lnTo>
                    <a:pt x="476" y="88"/>
                  </a:lnTo>
                  <a:lnTo>
                    <a:pt x="476" y="88"/>
                  </a:lnTo>
                  <a:lnTo>
                    <a:pt x="478" y="90"/>
                  </a:lnTo>
                  <a:lnTo>
                    <a:pt x="481" y="92"/>
                  </a:lnTo>
                  <a:lnTo>
                    <a:pt x="481" y="94"/>
                  </a:lnTo>
                  <a:lnTo>
                    <a:pt x="481" y="94"/>
                  </a:lnTo>
                  <a:lnTo>
                    <a:pt x="480" y="96"/>
                  </a:lnTo>
                  <a:lnTo>
                    <a:pt x="478" y="96"/>
                  </a:lnTo>
                  <a:lnTo>
                    <a:pt x="478" y="97"/>
                  </a:lnTo>
                  <a:lnTo>
                    <a:pt x="478" y="97"/>
                  </a:lnTo>
                  <a:lnTo>
                    <a:pt x="478" y="97"/>
                  </a:lnTo>
                  <a:lnTo>
                    <a:pt x="478" y="99"/>
                  </a:lnTo>
                  <a:lnTo>
                    <a:pt x="478" y="99"/>
                  </a:lnTo>
                  <a:lnTo>
                    <a:pt x="476" y="99"/>
                  </a:lnTo>
                  <a:lnTo>
                    <a:pt x="474" y="99"/>
                  </a:lnTo>
                  <a:lnTo>
                    <a:pt x="472" y="97"/>
                  </a:lnTo>
                  <a:lnTo>
                    <a:pt x="474" y="97"/>
                  </a:lnTo>
                  <a:lnTo>
                    <a:pt x="474" y="96"/>
                  </a:lnTo>
                  <a:lnTo>
                    <a:pt x="474" y="96"/>
                  </a:lnTo>
                  <a:lnTo>
                    <a:pt x="472" y="94"/>
                  </a:lnTo>
                  <a:lnTo>
                    <a:pt x="471" y="94"/>
                  </a:lnTo>
                  <a:lnTo>
                    <a:pt x="467" y="94"/>
                  </a:lnTo>
                  <a:lnTo>
                    <a:pt x="467" y="96"/>
                  </a:lnTo>
                  <a:lnTo>
                    <a:pt x="465" y="96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62" y="97"/>
                  </a:lnTo>
                  <a:lnTo>
                    <a:pt x="460" y="97"/>
                  </a:lnTo>
                  <a:lnTo>
                    <a:pt x="460" y="97"/>
                  </a:lnTo>
                  <a:lnTo>
                    <a:pt x="456" y="97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1" y="99"/>
                  </a:lnTo>
                  <a:lnTo>
                    <a:pt x="451" y="101"/>
                  </a:lnTo>
                  <a:lnTo>
                    <a:pt x="453" y="103"/>
                  </a:lnTo>
                  <a:lnTo>
                    <a:pt x="453" y="103"/>
                  </a:lnTo>
                  <a:lnTo>
                    <a:pt x="451" y="103"/>
                  </a:lnTo>
                  <a:lnTo>
                    <a:pt x="451" y="103"/>
                  </a:lnTo>
                  <a:lnTo>
                    <a:pt x="449" y="101"/>
                  </a:lnTo>
                  <a:lnTo>
                    <a:pt x="449" y="101"/>
                  </a:lnTo>
                  <a:lnTo>
                    <a:pt x="449" y="103"/>
                  </a:lnTo>
                  <a:lnTo>
                    <a:pt x="447" y="101"/>
                  </a:lnTo>
                  <a:lnTo>
                    <a:pt x="445" y="99"/>
                  </a:lnTo>
                  <a:lnTo>
                    <a:pt x="445" y="99"/>
                  </a:lnTo>
                  <a:lnTo>
                    <a:pt x="445" y="99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6"/>
                  </a:lnTo>
                  <a:lnTo>
                    <a:pt x="442" y="97"/>
                  </a:lnTo>
                  <a:lnTo>
                    <a:pt x="440" y="97"/>
                  </a:lnTo>
                  <a:lnTo>
                    <a:pt x="442" y="97"/>
                  </a:lnTo>
                  <a:lnTo>
                    <a:pt x="442" y="99"/>
                  </a:lnTo>
                  <a:lnTo>
                    <a:pt x="440" y="99"/>
                  </a:lnTo>
                  <a:lnTo>
                    <a:pt x="440" y="99"/>
                  </a:lnTo>
                  <a:lnTo>
                    <a:pt x="438" y="97"/>
                  </a:lnTo>
                  <a:lnTo>
                    <a:pt x="438" y="97"/>
                  </a:lnTo>
                  <a:lnTo>
                    <a:pt x="438" y="97"/>
                  </a:lnTo>
                  <a:lnTo>
                    <a:pt x="436" y="99"/>
                  </a:lnTo>
                  <a:lnTo>
                    <a:pt x="436" y="99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38" y="101"/>
                  </a:lnTo>
                  <a:lnTo>
                    <a:pt x="438" y="101"/>
                  </a:lnTo>
                  <a:lnTo>
                    <a:pt x="436" y="101"/>
                  </a:lnTo>
                  <a:lnTo>
                    <a:pt x="436" y="101"/>
                  </a:lnTo>
                  <a:lnTo>
                    <a:pt x="436" y="99"/>
                  </a:lnTo>
                  <a:lnTo>
                    <a:pt x="433" y="101"/>
                  </a:lnTo>
                  <a:lnTo>
                    <a:pt x="433" y="101"/>
                  </a:lnTo>
                  <a:lnTo>
                    <a:pt x="429" y="103"/>
                  </a:lnTo>
                  <a:lnTo>
                    <a:pt x="429" y="101"/>
                  </a:lnTo>
                  <a:lnTo>
                    <a:pt x="429" y="103"/>
                  </a:lnTo>
                  <a:lnTo>
                    <a:pt x="427" y="103"/>
                  </a:lnTo>
                  <a:lnTo>
                    <a:pt x="420" y="108"/>
                  </a:lnTo>
                  <a:lnTo>
                    <a:pt x="420" y="106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18" y="108"/>
                  </a:lnTo>
                  <a:lnTo>
                    <a:pt x="416" y="110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6" y="112"/>
                  </a:lnTo>
                  <a:lnTo>
                    <a:pt x="416" y="114"/>
                  </a:lnTo>
                  <a:lnTo>
                    <a:pt x="416" y="115"/>
                  </a:lnTo>
                  <a:lnTo>
                    <a:pt x="416" y="115"/>
                  </a:lnTo>
                  <a:lnTo>
                    <a:pt x="414" y="117"/>
                  </a:lnTo>
                  <a:lnTo>
                    <a:pt x="413" y="117"/>
                  </a:lnTo>
                  <a:lnTo>
                    <a:pt x="413" y="117"/>
                  </a:lnTo>
                  <a:lnTo>
                    <a:pt x="413" y="119"/>
                  </a:lnTo>
                  <a:lnTo>
                    <a:pt x="411" y="117"/>
                  </a:lnTo>
                  <a:lnTo>
                    <a:pt x="411" y="117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7" y="117"/>
                  </a:lnTo>
                  <a:lnTo>
                    <a:pt x="405" y="115"/>
                  </a:lnTo>
                  <a:lnTo>
                    <a:pt x="404" y="114"/>
                  </a:lnTo>
                  <a:lnTo>
                    <a:pt x="402" y="114"/>
                  </a:lnTo>
                  <a:lnTo>
                    <a:pt x="400" y="112"/>
                  </a:lnTo>
                  <a:lnTo>
                    <a:pt x="400" y="112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400" y="108"/>
                  </a:lnTo>
                  <a:lnTo>
                    <a:pt x="402" y="108"/>
                  </a:lnTo>
                  <a:lnTo>
                    <a:pt x="407" y="108"/>
                  </a:lnTo>
                  <a:lnTo>
                    <a:pt x="405" y="106"/>
                  </a:lnTo>
                  <a:lnTo>
                    <a:pt x="405" y="105"/>
                  </a:lnTo>
                  <a:lnTo>
                    <a:pt x="404" y="103"/>
                  </a:lnTo>
                  <a:lnTo>
                    <a:pt x="404" y="105"/>
                  </a:lnTo>
                  <a:lnTo>
                    <a:pt x="402" y="103"/>
                  </a:lnTo>
                  <a:lnTo>
                    <a:pt x="402" y="103"/>
                  </a:lnTo>
                  <a:lnTo>
                    <a:pt x="402" y="103"/>
                  </a:lnTo>
                  <a:lnTo>
                    <a:pt x="400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3" y="101"/>
                  </a:lnTo>
                  <a:lnTo>
                    <a:pt x="391" y="101"/>
                  </a:lnTo>
                  <a:lnTo>
                    <a:pt x="389" y="101"/>
                  </a:lnTo>
                  <a:lnTo>
                    <a:pt x="386" y="99"/>
                  </a:lnTo>
                  <a:lnTo>
                    <a:pt x="386" y="101"/>
                  </a:lnTo>
                  <a:lnTo>
                    <a:pt x="391" y="103"/>
                  </a:lnTo>
                  <a:lnTo>
                    <a:pt x="393" y="105"/>
                  </a:lnTo>
                  <a:lnTo>
                    <a:pt x="393" y="106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95" y="114"/>
                  </a:lnTo>
                  <a:lnTo>
                    <a:pt x="395" y="114"/>
                  </a:lnTo>
                  <a:lnTo>
                    <a:pt x="396" y="114"/>
                  </a:lnTo>
                  <a:lnTo>
                    <a:pt x="396" y="115"/>
                  </a:lnTo>
                  <a:lnTo>
                    <a:pt x="398" y="115"/>
                  </a:lnTo>
                  <a:lnTo>
                    <a:pt x="398" y="117"/>
                  </a:lnTo>
                  <a:lnTo>
                    <a:pt x="398" y="117"/>
                  </a:lnTo>
                  <a:lnTo>
                    <a:pt x="400" y="119"/>
                  </a:lnTo>
                  <a:lnTo>
                    <a:pt x="400" y="119"/>
                  </a:lnTo>
                  <a:lnTo>
                    <a:pt x="398" y="121"/>
                  </a:lnTo>
                  <a:lnTo>
                    <a:pt x="398" y="123"/>
                  </a:lnTo>
                  <a:lnTo>
                    <a:pt x="400" y="124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8" y="124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395" y="124"/>
                  </a:lnTo>
                  <a:lnTo>
                    <a:pt x="396" y="124"/>
                  </a:lnTo>
                  <a:lnTo>
                    <a:pt x="396" y="123"/>
                  </a:lnTo>
                  <a:lnTo>
                    <a:pt x="393" y="121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7" y="121"/>
                  </a:lnTo>
                  <a:lnTo>
                    <a:pt x="387" y="121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6" y="124"/>
                  </a:lnTo>
                  <a:lnTo>
                    <a:pt x="384" y="126"/>
                  </a:lnTo>
                  <a:lnTo>
                    <a:pt x="382" y="126"/>
                  </a:lnTo>
                  <a:lnTo>
                    <a:pt x="380" y="126"/>
                  </a:lnTo>
                  <a:lnTo>
                    <a:pt x="380" y="126"/>
                  </a:lnTo>
                  <a:lnTo>
                    <a:pt x="378" y="128"/>
                  </a:lnTo>
                  <a:lnTo>
                    <a:pt x="378" y="128"/>
                  </a:lnTo>
                  <a:lnTo>
                    <a:pt x="376" y="130"/>
                  </a:lnTo>
                  <a:lnTo>
                    <a:pt x="376" y="130"/>
                  </a:lnTo>
                  <a:lnTo>
                    <a:pt x="376" y="130"/>
                  </a:lnTo>
                  <a:lnTo>
                    <a:pt x="376" y="132"/>
                  </a:lnTo>
                  <a:lnTo>
                    <a:pt x="378" y="133"/>
                  </a:lnTo>
                  <a:lnTo>
                    <a:pt x="380" y="135"/>
                  </a:lnTo>
                  <a:lnTo>
                    <a:pt x="382" y="135"/>
                  </a:lnTo>
                  <a:lnTo>
                    <a:pt x="384" y="139"/>
                  </a:lnTo>
                  <a:lnTo>
                    <a:pt x="384" y="139"/>
                  </a:lnTo>
                  <a:lnTo>
                    <a:pt x="386" y="141"/>
                  </a:lnTo>
                  <a:lnTo>
                    <a:pt x="386" y="141"/>
                  </a:lnTo>
                  <a:lnTo>
                    <a:pt x="384" y="141"/>
                  </a:lnTo>
                  <a:lnTo>
                    <a:pt x="384" y="141"/>
                  </a:lnTo>
                  <a:lnTo>
                    <a:pt x="380" y="139"/>
                  </a:lnTo>
                  <a:lnTo>
                    <a:pt x="380" y="141"/>
                  </a:lnTo>
                  <a:lnTo>
                    <a:pt x="380" y="141"/>
                  </a:lnTo>
                  <a:lnTo>
                    <a:pt x="378" y="141"/>
                  </a:lnTo>
                  <a:lnTo>
                    <a:pt x="376" y="139"/>
                  </a:lnTo>
                  <a:lnTo>
                    <a:pt x="373" y="139"/>
                  </a:lnTo>
                  <a:lnTo>
                    <a:pt x="371" y="139"/>
                  </a:lnTo>
                  <a:lnTo>
                    <a:pt x="371" y="137"/>
                  </a:lnTo>
                  <a:lnTo>
                    <a:pt x="369" y="139"/>
                  </a:lnTo>
                  <a:lnTo>
                    <a:pt x="369" y="141"/>
                  </a:lnTo>
                  <a:lnTo>
                    <a:pt x="367" y="139"/>
                  </a:lnTo>
                  <a:lnTo>
                    <a:pt x="369" y="137"/>
                  </a:lnTo>
                  <a:lnTo>
                    <a:pt x="367" y="137"/>
                  </a:lnTo>
                  <a:lnTo>
                    <a:pt x="366" y="137"/>
                  </a:lnTo>
                  <a:lnTo>
                    <a:pt x="366" y="135"/>
                  </a:lnTo>
                  <a:lnTo>
                    <a:pt x="364" y="135"/>
                  </a:lnTo>
                  <a:lnTo>
                    <a:pt x="362" y="135"/>
                  </a:lnTo>
                  <a:lnTo>
                    <a:pt x="360" y="135"/>
                  </a:lnTo>
                  <a:lnTo>
                    <a:pt x="360" y="135"/>
                  </a:lnTo>
                  <a:lnTo>
                    <a:pt x="360" y="137"/>
                  </a:lnTo>
                  <a:lnTo>
                    <a:pt x="358" y="137"/>
                  </a:lnTo>
                  <a:lnTo>
                    <a:pt x="358" y="137"/>
                  </a:lnTo>
                  <a:lnTo>
                    <a:pt x="360" y="139"/>
                  </a:lnTo>
                  <a:lnTo>
                    <a:pt x="362" y="139"/>
                  </a:lnTo>
                  <a:lnTo>
                    <a:pt x="362" y="141"/>
                  </a:lnTo>
                  <a:lnTo>
                    <a:pt x="366" y="143"/>
                  </a:lnTo>
                  <a:lnTo>
                    <a:pt x="367" y="141"/>
                  </a:lnTo>
                  <a:lnTo>
                    <a:pt x="369" y="143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69" y="146"/>
                  </a:lnTo>
                  <a:lnTo>
                    <a:pt x="367" y="146"/>
                  </a:lnTo>
                  <a:lnTo>
                    <a:pt x="367" y="148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6" y="148"/>
                  </a:lnTo>
                  <a:lnTo>
                    <a:pt x="362" y="146"/>
                  </a:lnTo>
                  <a:lnTo>
                    <a:pt x="360" y="146"/>
                  </a:lnTo>
                  <a:lnTo>
                    <a:pt x="358" y="144"/>
                  </a:lnTo>
                  <a:lnTo>
                    <a:pt x="358" y="144"/>
                  </a:lnTo>
                  <a:lnTo>
                    <a:pt x="357" y="144"/>
                  </a:lnTo>
                  <a:lnTo>
                    <a:pt x="357" y="143"/>
                  </a:lnTo>
                  <a:lnTo>
                    <a:pt x="355" y="143"/>
                  </a:lnTo>
                  <a:lnTo>
                    <a:pt x="355" y="143"/>
                  </a:lnTo>
                  <a:lnTo>
                    <a:pt x="353" y="143"/>
                  </a:lnTo>
                  <a:lnTo>
                    <a:pt x="351" y="143"/>
                  </a:lnTo>
                  <a:lnTo>
                    <a:pt x="349" y="141"/>
                  </a:lnTo>
                  <a:lnTo>
                    <a:pt x="349" y="143"/>
                  </a:lnTo>
                  <a:lnTo>
                    <a:pt x="349" y="141"/>
                  </a:lnTo>
                  <a:lnTo>
                    <a:pt x="349" y="141"/>
                  </a:lnTo>
                  <a:lnTo>
                    <a:pt x="349" y="139"/>
                  </a:lnTo>
                  <a:lnTo>
                    <a:pt x="349" y="137"/>
                  </a:lnTo>
                  <a:lnTo>
                    <a:pt x="347" y="137"/>
                  </a:lnTo>
                  <a:lnTo>
                    <a:pt x="347" y="135"/>
                  </a:lnTo>
                  <a:lnTo>
                    <a:pt x="344" y="133"/>
                  </a:lnTo>
                  <a:lnTo>
                    <a:pt x="344" y="132"/>
                  </a:lnTo>
                  <a:lnTo>
                    <a:pt x="346" y="132"/>
                  </a:lnTo>
                  <a:lnTo>
                    <a:pt x="346" y="130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4" y="128"/>
                  </a:lnTo>
                  <a:lnTo>
                    <a:pt x="344" y="126"/>
                  </a:lnTo>
                  <a:lnTo>
                    <a:pt x="342" y="126"/>
                  </a:lnTo>
                  <a:lnTo>
                    <a:pt x="340" y="126"/>
                  </a:lnTo>
                  <a:lnTo>
                    <a:pt x="340" y="124"/>
                  </a:lnTo>
                  <a:lnTo>
                    <a:pt x="338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5" y="123"/>
                  </a:lnTo>
                  <a:lnTo>
                    <a:pt x="331" y="121"/>
                  </a:lnTo>
                  <a:lnTo>
                    <a:pt x="331" y="121"/>
                  </a:lnTo>
                  <a:lnTo>
                    <a:pt x="329" y="119"/>
                  </a:lnTo>
                  <a:lnTo>
                    <a:pt x="329" y="119"/>
                  </a:lnTo>
                  <a:lnTo>
                    <a:pt x="328" y="117"/>
                  </a:lnTo>
                  <a:lnTo>
                    <a:pt x="326" y="117"/>
                  </a:lnTo>
                  <a:lnTo>
                    <a:pt x="326" y="117"/>
                  </a:lnTo>
                  <a:lnTo>
                    <a:pt x="329" y="117"/>
                  </a:lnTo>
                  <a:lnTo>
                    <a:pt x="331" y="117"/>
                  </a:lnTo>
                  <a:lnTo>
                    <a:pt x="331" y="117"/>
                  </a:lnTo>
                  <a:lnTo>
                    <a:pt x="333" y="119"/>
                  </a:lnTo>
                  <a:lnTo>
                    <a:pt x="337" y="121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40" y="121"/>
                  </a:lnTo>
                  <a:lnTo>
                    <a:pt x="340" y="119"/>
                  </a:lnTo>
                  <a:lnTo>
                    <a:pt x="340" y="121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4" y="121"/>
                  </a:lnTo>
                  <a:lnTo>
                    <a:pt x="346" y="121"/>
                  </a:lnTo>
                  <a:lnTo>
                    <a:pt x="346" y="123"/>
                  </a:lnTo>
                  <a:lnTo>
                    <a:pt x="347" y="123"/>
                  </a:lnTo>
                  <a:lnTo>
                    <a:pt x="349" y="123"/>
                  </a:lnTo>
                  <a:lnTo>
                    <a:pt x="353" y="123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60" y="124"/>
                  </a:lnTo>
                  <a:lnTo>
                    <a:pt x="362" y="126"/>
                  </a:lnTo>
                  <a:lnTo>
                    <a:pt x="364" y="126"/>
                  </a:lnTo>
                  <a:lnTo>
                    <a:pt x="369" y="126"/>
                  </a:lnTo>
                  <a:lnTo>
                    <a:pt x="369" y="124"/>
                  </a:lnTo>
                  <a:lnTo>
                    <a:pt x="371" y="124"/>
                  </a:lnTo>
                  <a:lnTo>
                    <a:pt x="375" y="123"/>
                  </a:lnTo>
                  <a:lnTo>
                    <a:pt x="376" y="123"/>
                  </a:lnTo>
                  <a:lnTo>
                    <a:pt x="376" y="123"/>
                  </a:lnTo>
                  <a:lnTo>
                    <a:pt x="378" y="121"/>
                  </a:lnTo>
                  <a:lnTo>
                    <a:pt x="380" y="117"/>
                  </a:lnTo>
                  <a:lnTo>
                    <a:pt x="380" y="117"/>
                  </a:lnTo>
                  <a:lnTo>
                    <a:pt x="380" y="115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378" y="112"/>
                  </a:lnTo>
                  <a:lnTo>
                    <a:pt x="376" y="112"/>
                  </a:lnTo>
                  <a:lnTo>
                    <a:pt x="376" y="110"/>
                  </a:lnTo>
                  <a:lnTo>
                    <a:pt x="375" y="110"/>
                  </a:lnTo>
                  <a:lnTo>
                    <a:pt x="373" y="108"/>
                  </a:lnTo>
                  <a:lnTo>
                    <a:pt x="373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69" y="108"/>
                  </a:lnTo>
                  <a:lnTo>
                    <a:pt x="369" y="106"/>
                  </a:lnTo>
                  <a:lnTo>
                    <a:pt x="367" y="106"/>
                  </a:lnTo>
                  <a:lnTo>
                    <a:pt x="367" y="106"/>
                  </a:lnTo>
                  <a:lnTo>
                    <a:pt x="366" y="106"/>
                  </a:lnTo>
                  <a:lnTo>
                    <a:pt x="364" y="105"/>
                  </a:lnTo>
                  <a:lnTo>
                    <a:pt x="364" y="106"/>
                  </a:lnTo>
                  <a:lnTo>
                    <a:pt x="362" y="105"/>
                  </a:lnTo>
                  <a:lnTo>
                    <a:pt x="362" y="105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3" y="101"/>
                  </a:lnTo>
                  <a:lnTo>
                    <a:pt x="351" y="99"/>
                  </a:lnTo>
                  <a:lnTo>
                    <a:pt x="351" y="99"/>
                  </a:lnTo>
                  <a:lnTo>
                    <a:pt x="347" y="99"/>
                  </a:lnTo>
                  <a:lnTo>
                    <a:pt x="347" y="97"/>
                  </a:lnTo>
                  <a:lnTo>
                    <a:pt x="342" y="97"/>
                  </a:lnTo>
                  <a:lnTo>
                    <a:pt x="342" y="97"/>
                  </a:lnTo>
                  <a:lnTo>
                    <a:pt x="338" y="96"/>
                  </a:lnTo>
                  <a:lnTo>
                    <a:pt x="338" y="97"/>
                  </a:lnTo>
                  <a:lnTo>
                    <a:pt x="338" y="97"/>
                  </a:lnTo>
                  <a:lnTo>
                    <a:pt x="337" y="96"/>
                  </a:lnTo>
                  <a:lnTo>
                    <a:pt x="333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29" y="96"/>
                  </a:lnTo>
                  <a:lnTo>
                    <a:pt x="328" y="97"/>
                  </a:lnTo>
                  <a:lnTo>
                    <a:pt x="328" y="96"/>
                  </a:lnTo>
                  <a:lnTo>
                    <a:pt x="328" y="94"/>
                  </a:lnTo>
                  <a:lnTo>
                    <a:pt x="328" y="94"/>
                  </a:lnTo>
                  <a:lnTo>
                    <a:pt x="326" y="96"/>
                  </a:lnTo>
                  <a:lnTo>
                    <a:pt x="326" y="94"/>
                  </a:lnTo>
                  <a:lnTo>
                    <a:pt x="324" y="96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4"/>
                  </a:lnTo>
                  <a:lnTo>
                    <a:pt x="320" y="94"/>
                  </a:lnTo>
                  <a:lnTo>
                    <a:pt x="320" y="92"/>
                  </a:lnTo>
                  <a:lnTo>
                    <a:pt x="320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2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6" y="92"/>
                  </a:lnTo>
                  <a:lnTo>
                    <a:pt x="326" y="92"/>
                  </a:lnTo>
                  <a:lnTo>
                    <a:pt x="324" y="90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19" y="92"/>
                  </a:lnTo>
                  <a:lnTo>
                    <a:pt x="317" y="90"/>
                  </a:lnTo>
                  <a:lnTo>
                    <a:pt x="317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5" y="92"/>
                  </a:lnTo>
                  <a:lnTo>
                    <a:pt x="313" y="92"/>
                  </a:lnTo>
                  <a:lnTo>
                    <a:pt x="311" y="92"/>
                  </a:lnTo>
                  <a:lnTo>
                    <a:pt x="311" y="92"/>
                  </a:lnTo>
                  <a:lnTo>
                    <a:pt x="309" y="92"/>
                  </a:lnTo>
                  <a:lnTo>
                    <a:pt x="309" y="92"/>
                  </a:lnTo>
                  <a:lnTo>
                    <a:pt x="308" y="92"/>
                  </a:lnTo>
                  <a:lnTo>
                    <a:pt x="309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0"/>
                  </a:lnTo>
                  <a:lnTo>
                    <a:pt x="308" y="90"/>
                  </a:lnTo>
                  <a:lnTo>
                    <a:pt x="306" y="90"/>
                  </a:lnTo>
                  <a:lnTo>
                    <a:pt x="304" y="90"/>
                  </a:lnTo>
                  <a:lnTo>
                    <a:pt x="302" y="90"/>
                  </a:lnTo>
                  <a:lnTo>
                    <a:pt x="302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2" y="88"/>
                  </a:lnTo>
                  <a:lnTo>
                    <a:pt x="308" y="88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8" y="85"/>
                  </a:lnTo>
                  <a:lnTo>
                    <a:pt x="308" y="85"/>
                  </a:lnTo>
                  <a:lnTo>
                    <a:pt x="308" y="85"/>
                  </a:lnTo>
                  <a:lnTo>
                    <a:pt x="306" y="83"/>
                  </a:lnTo>
                  <a:lnTo>
                    <a:pt x="306" y="83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2" y="8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299" y="81"/>
                  </a:lnTo>
                  <a:lnTo>
                    <a:pt x="299" y="81"/>
                  </a:lnTo>
                  <a:lnTo>
                    <a:pt x="297" y="83"/>
                  </a:lnTo>
                  <a:lnTo>
                    <a:pt x="297" y="83"/>
                  </a:lnTo>
                  <a:lnTo>
                    <a:pt x="297" y="85"/>
                  </a:lnTo>
                  <a:lnTo>
                    <a:pt x="299" y="85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7" y="85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3" y="85"/>
                  </a:lnTo>
                  <a:lnTo>
                    <a:pt x="295" y="83"/>
                  </a:lnTo>
                  <a:lnTo>
                    <a:pt x="293" y="83"/>
                  </a:lnTo>
                  <a:lnTo>
                    <a:pt x="295" y="81"/>
                  </a:lnTo>
                  <a:lnTo>
                    <a:pt x="297" y="81"/>
                  </a:lnTo>
                  <a:lnTo>
                    <a:pt x="297" y="81"/>
                  </a:lnTo>
                  <a:lnTo>
                    <a:pt x="297" y="79"/>
                  </a:lnTo>
                  <a:lnTo>
                    <a:pt x="295" y="79"/>
                  </a:lnTo>
                  <a:lnTo>
                    <a:pt x="295" y="79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79"/>
                  </a:lnTo>
                  <a:lnTo>
                    <a:pt x="291" y="79"/>
                  </a:lnTo>
                  <a:lnTo>
                    <a:pt x="291" y="79"/>
                  </a:lnTo>
                  <a:lnTo>
                    <a:pt x="291" y="81"/>
                  </a:lnTo>
                  <a:lnTo>
                    <a:pt x="291" y="83"/>
                  </a:lnTo>
                  <a:lnTo>
                    <a:pt x="290" y="83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8" y="85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6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81"/>
                  </a:lnTo>
                  <a:lnTo>
                    <a:pt x="284" y="85"/>
                  </a:lnTo>
                  <a:lnTo>
                    <a:pt x="282" y="85"/>
                  </a:lnTo>
                  <a:lnTo>
                    <a:pt x="282" y="85"/>
                  </a:lnTo>
                  <a:lnTo>
                    <a:pt x="282" y="86"/>
                  </a:lnTo>
                  <a:lnTo>
                    <a:pt x="281" y="88"/>
                  </a:lnTo>
                  <a:lnTo>
                    <a:pt x="282" y="86"/>
                  </a:lnTo>
                  <a:lnTo>
                    <a:pt x="281" y="90"/>
                  </a:lnTo>
                  <a:lnTo>
                    <a:pt x="279" y="90"/>
                  </a:lnTo>
                  <a:lnTo>
                    <a:pt x="279" y="88"/>
                  </a:lnTo>
                  <a:lnTo>
                    <a:pt x="279" y="88"/>
                  </a:lnTo>
                  <a:lnTo>
                    <a:pt x="279" y="88"/>
                  </a:lnTo>
                  <a:lnTo>
                    <a:pt x="281" y="88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9" y="85"/>
                  </a:lnTo>
                  <a:lnTo>
                    <a:pt x="281" y="85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1" y="81"/>
                  </a:lnTo>
                  <a:lnTo>
                    <a:pt x="281" y="83"/>
                  </a:lnTo>
                  <a:lnTo>
                    <a:pt x="279" y="83"/>
                  </a:lnTo>
                  <a:lnTo>
                    <a:pt x="279" y="81"/>
                  </a:lnTo>
                  <a:lnTo>
                    <a:pt x="279" y="81"/>
                  </a:lnTo>
                  <a:lnTo>
                    <a:pt x="279" y="81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77" y="81"/>
                  </a:lnTo>
                  <a:lnTo>
                    <a:pt x="275" y="81"/>
                  </a:lnTo>
                  <a:lnTo>
                    <a:pt x="275" y="83"/>
                  </a:lnTo>
                  <a:lnTo>
                    <a:pt x="275" y="83"/>
                  </a:lnTo>
                  <a:lnTo>
                    <a:pt x="275" y="83"/>
                  </a:lnTo>
                  <a:lnTo>
                    <a:pt x="275" y="83"/>
                  </a:lnTo>
                  <a:lnTo>
                    <a:pt x="277" y="85"/>
                  </a:lnTo>
                  <a:lnTo>
                    <a:pt x="275" y="85"/>
                  </a:lnTo>
                  <a:lnTo>
                    <a:pt x="275" y="85"/>
                  </a:lnTo>
                  <a:lnTo>
                    <a:pt x="275" y="85"/>
                  </a:lnTo>
                  <a:lnTo>
                    <a:pt x="273" y="85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0" y="88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68" y="90"/>
                  </a:lnTo>
                  <a:lnTo>
                    <a:pt x="270" y="90"/>
                  </a:lnTo>
                  <a:lnTo>
                    <a:pt x="268" y="90"/>
                  </a:lnTo>
                  <a:lnTo>
                    <a:pt x="268" y="88"/>
                  </a:lnTo>
                  <a:lnTo>
                    <a:pt x="266" y="88"/>
                  </a:lnTo>
                  <a:lnTo>
                    <a:pt x="266" y="90"/>
                  </a:lnTo>
                  <a:lnTo>
                    <a:pt x="266" y="90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8"/>
                  </a:lnTo>
                  <a:lnTo>
                    <a:pt x="264" y="88"/>
                  </a:lnTo>
                  <a:lnTo>
                    <a:pt x="262" y="88"/>
                  </a:lnTo>
                  <a:lnTo>
                    <a:pt x="262" y="88"/>
                  </a:lnTo>
                  <a:lnTo>
                    <a:pt x="261" y="88"/>
                  </a:lnTo>
                  <a:lnTo>
                    <a:pt x="262" y="90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92"/>
                  </a:lnTo>
                  <a:lnTo>
                    <a:pt x="264" y="92"/>
                  </a:lnTo>
                  <a:lnTo>
                    <a:pt x="264" y="94"/>
                  </a:lnTo>
                  <a:lnTo>
                    <a:pt x="262" y="92"/>
                  </a:lnTo>
                  <a:lnTo>
                    <a:pt x="261" y="90"/>
                  </a:lnTo>
                  <a:lnTo>
                    <a:pt x="259" y="90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9" y="92"/>
                  </a:lnTo>
                  <a:lnTo>
                    <a:pt x="257" y="92"/>
                  </a:lnTo>
                  <a:lnTo>
                    <a:pt x="257" y="90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5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3" y="97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3" y="90"/>
                  </a:lnTo>
                  <a:lnTo>
                    <a:pt x="253" y="92"/>
                  </a:lnTo>
                  <a:lnTo>
                    <a:pt x="252" y="92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0" y="92"/>
                  </a:lnTo>
                  <a:lnTo>
                    <a:pt x="248" y="94"/>
                  </a:lnTo>
                  <a:lnTo>
                    <a:pt x="246" y="94"/>
                  </a:lnTo>
                  <a:lnTo>
                    <a:pt x="246" y="94"/>
                  </a:lnTo>
                  <a:lnTo>
                    <a:pt x="248" y="96"/>
                  </a:lnTo>
                  <a:lnTo>
                    <a:pt x="250" y="97"/>
                  </a:lnTo>
                  <a:lnTo>
                    <a:pt x="250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0" y="97"/>
                  </a:lnTo>
                  <a:lnTo>
                    <a:pt x="250" y="97"/>
                  </a:lnTo>
                  <a:lnTo>
                    <a:pt x="248" y="97"/>
                  </a:lnTo>
                  <a:lnTo>
                    <a:pt x="246" y="96"/>
                  </a:lnTo>
                  <a:lnTo>
                    <a:pt x="246" y="96"/>
                  </a:lnTo>
                  <a:lnTo>
                    <a:pt x="244" y="96"/>
                  </a:lnTo>
                  <a:lnTo>
                    <a:pt x="246" y="96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6"/>
                  </a:lnTo>
                  <a:lnTo>
                    <a:pt x="242" y="96"/>
                  </a:lnTo>
                  <a:lnTo>
                    <a:pt x="242" y="97"/>
                  </a:lnTo>
                  <a:lnTo>
                    <a:pt x="242" y="97"/>
                  </a:lnTo>
                  <a:lnTo>
                    <a:pt x="242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9" y="103"/>
                  </a:lnTo>
                  <a:lnTo>
                    <a:pt x="241" y="103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237" y="103"/>
                  </a:lnTo>
                  <a:lnTo>
                    <a:pt x="237" y="103"/>
                  </a:lnTo>
                  <a:lnTo>
                    <a:pt x="235" y="105"/>
                  </a:lnTo>
                  <a:lnTo>
                    <a:pt x="235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9" y="105"/>
                  </a:lnTo>
                  <a:lnTo>
                    <a:pt x="241" y="105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1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5" y="106"/>
                  </a:lnTo>
                  <a:lnTo>
                    <a:pt x="233" y="106"/>
                  </a:lnTo>
                  <a:lnTo>
                    <a:pt x="233" y="106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5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8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08"/>
                  </a:lnTo>
                  <a:lnTo>
                    <a:pt x="232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30" y="114"/>
                  </a:lnTo>
                  <a:lnTo>
                    <a:pt x="228" y="114"/>
                  </a:lnTo>
                  <a:lnTo>
                    <a:pt x="230" y="114"/>
                  </a:lnTo>
                  <a:lnTo>
                    <a:pt x="232" y="114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6" y="114"/>
                  </a:lnTo>
                  <a:lnTo>
                    <a:pt x="226" y="115"/>
                  </a:lnTo>
                  <a:lnTo>
                    <a:pt x="224" y="115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7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21"/>
                  </a:lnTo>
                  <a:lnTo>
                    <a:pt x="221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6"/>
                  </a:lnTo>
                  <a:lnTo>
                    <a:pt x="219" y="126"/>
                  </a:lnTo>
                  <a:lnTo>
                    <a:pt x="219" y="126"/>
                  </a:lnTo>
                  <a:lnTo>
                    <a:pt x="221" y="126"/>
                  </a:lnTo>
                  <a:lnTo>
                    <a:pt x="219" y="126"/>
                  </a:lnTo>
                  <a:lnTo>
                    <a:pt x="217" y="126"/>
                  </a:lnTo>
                  <a:lnTo>
                    <a:pt x="217" y="126"/>
                  </a:lnTo>
                  <a:lnTo>
                    <a:pt x="217" y="128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7" y="130"/>
                  </a:lnTo>
                  <a:lnTo>
                    <a:pt x="217" y="128"/>
                  </a:lnTo>
                  <a:lnTo>
                    <a:pt x="217" y="130"/>
                  </a:lnTo>
                  <a:lnTo>
                    <a:pt x="219" y="130"/>
                  </a:lnTo>
                  <a:lnTo>
                    <a:pt x="217" y="130"/>
                  </a:lnTo>
                  <a:lnTo>
                    <a:pt x="217" y="130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4" y="133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2" y="137"/>
                  </a:lnTo>
                  <a:lnTo>
                    <a:pt x="212" y="137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12" y="141"/>
                  </a:lnTo>
                  <a:lnTo>
                    <a:pt x="210" y="141"/>
                  </a:lnTo>
                  <a:lnTo>
                    <a:pt x="210" y="143"/>
                  </a:lnTo>
                  <a:lnTo>
                    <a:pt x="210" y="143"/>
                  </a:lnTo>
                  <a:lnTo>
                    <a:pt x="210" y="143"/>
                  </a:lnTo>
                  <a:lnTo>
                    <a:pt x="208" y="144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6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8"/>
                  </a:lnTo>
                  <a:lnTo>
                    <a:pt x="203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3" y="150"/>
                  </a:lnTo>
                  <a:lnTo>
                    <a:pt x="201" y="152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6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08" y="150"/>
                  </a:lnTo>
                  <a:lnTo>
                    <a:pt x="208" y="150"/>
                  </a:lnTo>
                  <a:lnTo>
                    <a:pt x="206" y="152"/>
                  </a:lnTo>
                  <a:lnTo>
                    <a:pt x="204" y="152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4" y="153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3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2"/>
                  </a:lnTo>
                  <a:lnTo>
                    <a:pt x="199" y="152"/>
                  </a:lnTo>
                  <a:lnTo>
                    <a:pt x="199" y="153"/>
                  </a:lnTo>
                  <a:lnTo>
                    <a:pt x="199" y="153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9" y="153"/>
                  </a:lnTo>
                  <a:lnTo>
                    <a:pt x="197" y="155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4" y="153"/>
                  </a:lnTo>
                  <a:lnTo>
                    <a:pt x="194" y="155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2" y="157"/>
                  </a:lnTo>
                  <a:lnTo>
                    <a:pt x="192" y="155"/>
                  </a:lnTo>
                  <a:lnTo>
                    <a:pt x="192" y="155"/>
                  </a:lnTo>
                  <a:lnTo>
                    <a:pt x="190" y="155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88" y="157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6" y="159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6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3" y="162"/>
                  </a:lnTo>
                  <a:lnTo>
                    <a:pt x="183" y="162"/>
                  </a:lnTo>
                  <a:lnTo>
                    <a:pt x="183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1" y="164"/>
                  </a:lnTo>
                  <a:lnTo>
                    <a:pt x="181" y="164"/>
                  </a:lnTo>
                  <a:lnTo>
                    <a:pt x="183" y="162"/>
                  </a:lnTo>
                  <a:lnTo>
                    <a:pt x="181" y="164"/>
                  </a:lnTo>
                  <a:lnTo>
                    <a:pt x="181" y="164"/>
                  </a:lnTo>
                  <a:lnTo>
                    <a:pt x="183" y="166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81" y="164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68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5" y="166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4" y="166"/>
                  </a:lnTo>
                  <a:lnTo>
                    <a:pt x="174" y="166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7" y="168"/>
                  </a:lnTo>
                  <a:lnTo>
                    <a:pt x="179" y="168"/>
                  </a:lnTo>
                  <a:lnTo>
                    <a:pt x="177" y="168"/>
                  </a:lnTo>
                  <a:lnTo>
                    <a:pt x="177" y="170"/>
                  </a:lnTo>
                  <a:lnTo>
                    <a:pt x="179" y="170"/>
                  </a:lnTo>
                  <a:lnTo>
                    <a:pt x="181" y="168"/>
                  </a:lnTo>
                  <a:lnTo>
                    <a:pt x="181" y="170"/>
                  </a:lnTo>
                  <a:lnTo>
                    <a:pt x="179" y="170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4" y="170"/>
                  </a:lnTo>
                  <a:lnTo>
                    <a:pt x="174" y="171"/>
                  </a:lnTo>
                  <a:lnTo>
                    <a:pt x="174" y="171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174" y="171"/>
                  </a:lnTo>
                  <a:lnTo>
                    <a:pt x="174" y="171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5" y="177"/>
                  </a:lnTo>
                  <a:lnTo>
                    <a:pt x="179" y="175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1" y="175"/>
                  </a:lnTo>
                  <a:lnTo>
                    <a:pt x="183" y="173"/>
                  </a:lnTo>
                  <a:lnTo>
                    <a:pt x="183" y="175"/>
                  </a:lnTo>
                  <a:lnTo>
                    <a:pt x="183" y="175"/>
                  </a:lnTo>
                  <a:lnTo>
                    <a:pt x="183" y="177"/>
                  </a:lnTo>
                  <a:lnTo>
                    <a:pt x="185" y="177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8" y="171"/>
                  </a:lnTo>
                  <a:lnTo>
                    <a:pt x="188" y="173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5" y="177"/>
                  </a:lnTo>
                  <a:lnTo>
                    <a:pt x="185" y="177"/>
                  </a:lnTo>
                  <a:lnTo>
                    <a:pt x="186" y="179"/>
                  </a:lnTo>
                  <a:lnTo>
                    <a:pt x="185" y="179"/>
                  </a:lnTo>
                  <a:lnTo>
                    <a:pt x="185" y="179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3" y="177"/>
                  </a:lnTo>
                  <a:lnTo>
                    <a:pt x="181" y="177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5" y="177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2" y="181"/>
                  </a:lnTo>
                  <a:lnTo>
                    <a:pt x="172" y="181"/>
                  </a:lnTo>
                  <a:lnTo>
                    <a:pt x="174" y="181"/>
                  </a:lnTo>
                  <a:lnTo>
                    <a:pt x="174" y="181"/>
                  </a:lnTo>
                  <a:lnTo>
                    <a:pt x="175" y="181"/>
                  </a:lnTo>
                  <a:lnTo>
                    <a:pt x="177" y="181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7" y="184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8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9" y="184"/>
                  </a:lnTo>
                  <a:lnTo>
                    <a:pt x="179" y="184"/>
                  </a:lnTo>
                  <a:lnTo>
                    <a:pt x="181" y="182"/>
                  </a:lnTo>
                  <a:lnTo>
                    <a:pt x="183" y="181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5" y="182"/>
                  </a:lnTo>
                  <a:lnTo>
                    <a:pt x="185" y="182"/>
                  </a:lnTo>
                  <a:lnTo>
                    <a:pt x="183" y="182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2"/>
                  </a:lnTo>
                  <a:lnTo>
                    <a:pt x="181" y="184"/>
                  </a:lnTo>
                  <a:lnTo>
                    <a:pt x="181" y="186"/>
                  </a:lnTo>
                  <a:lnTo>
                    <a:pt x="181" y="186"/>
                  </a:lnTo>
                  <a:lnTo>
                    <a:pt x="179" y="186"/>
                  </a:lnTo>
                  <a:lnTo>
                    <a:pt x="177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0"/>
                  </a:lnTo>
                  <a:lnTo>
                    <a:pt x="179" y="191"/>
                  </a:lnTo>
                  <a:lnTo>
                    <a:pt x="177" y="191"/>
                  </a:lnTo>
                  <a:lnTo>
                    <a:pt x="177" y="191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74" y="191"/>
                  </a:lnTo>
                  <a:lnTo>
                    <a:pt x="174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79" y="193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81" y="193"/>
                  </a:lnTo>
                  <a:lnTo>
                    <a:pt x="181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1" y="202"/>
                  </a:lnTo>
                  <a:lnTo>
                    <a:pt x="183" y="204"/>
                  </a:lnTo>
                  <a:lnTo>
                    <a:pt x="183" y="204"/>
                  </a:lnTo>
                  <a:lnTo>
                    <a:pt x="185" y="202"/>
                  </a:lnTo>
                  <a:lnTo>
                    <a:pt x="185" y="204"/>
                  </a:lnTo>
                  <a:lnTo>
                    <a:pt x="185" y="206"/>
                  </a:lnTo>
                  <a:lnTo>
                    <a:pt x="185" y="206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86" y="206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192" y="204"/>
                  </a:lnTo>
                  <a:lnTo>
                    <a:pt x="192" y="204"/>
                  </a:lnTo>
                  <a:lnTo>
                    <a:pt x="194" y="204"/>
                  </a:lnTo>
                  <a:lnTo>
                    <a:pt x="195" y="204"/>
                  </a:lnTo>
                  <a:lnTo>
                    <a:pt x="197" y="200"/>
                  </a:lnTo>
                  <a:lnTo>
                    <a:pt x="199" y="200"/>
                  </a:lnTo>
                  <a:lnTo>
                    <a:pt x="199" y="200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3" y="197"/>
                  </a:lnTo>
                  <a:lnTo>
                    <a:pt x="203" y="195"/>
                  </a:lnTo>
                  <a:lnTo>
                    <a:pt x="204" y="197"/>
                  </a:lnTo>
                  <a:lnTo>
                    <a:pt x="204" y="197"/>
                  </a:lnTo>
                  <a:lnTo>
                    <a:pt x="206" y="197"/>
                  </a:lnTo>
                  <a:lnTo>
                    <a:pt x="206" y="195"/>
                  </a:lnTo>
                  <a:lnTo>
                    <a:pt x="206" y="195"/>
                  </a:lnTo>
                  <a:lnTo>
                    <a:pt x="208" y="193"/>
                  </a:lnTo>
                  <a:lnTo>
                    <a:pt x="206" y="193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6" y="190"/>
                  </a:lnTo>
                  <a:lnTo>
                    <a:pt x="206" y="190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8" y="191"/>
                  </a:lnTo>
                  <a:lnTo>
                    <a:pt x="208" y="191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8" y="188"/>
                  </a:lnTo>
                  <a:lnTo>
                    <a:pt x="208" y="188"/>
                  </a:lnTo>
                  <a:lnTo>
                    <a:pt x="208" y="188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1"/>
                  </a:lnTo>
                  <a:lnTo>
                    <a:pt x="208" y="193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12" y="197"/>
                  </a:lnTo>
                  <a:lnTo>
                    <a:pt x="212" y="197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5" y="204"/>
                  </a:lnTo>
                  <a:lnTo>
                    <a:pt x="215" y="204"/>
                  </a:lnTo>
                  <a:lnTo>
                    <a:pt x="215" y="204"/>
                  </a:lnTo>
                  <a:lnTo>
                    <a:pt x="215" y="204"/>
                  </a:lnTo>
                  <a:lnTo>
                    <a:pt x="215" y="206"/>
                  </a:lnTo>
                  <a:lnTo>
                    <a:pt x="217" y="206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9" y="209"/>
                  </a:lnTo>
                  <a:lnTo>
                    <a:pt x="217" y="209"/>
                  </a:lnTo>
                  <a:lnTo>
                    <a:pt x="219" y="211"/>
                  </a:lnTo>
                  <a:lnTo>
                    <a:pt x="217" y="213"/>
                  </a:lnTo>
                  <a:lnTo>
                    <a:pt x="219" y="213"/>
                  </a:lnTo>
                  <a:lnTo>
                    <a:pt x="219" y="213"/>
                  </a:lnTo>
                  <a:lnTo>
                    <a:pt x="219" y="215"/>
                  </a:lnTo>
                  <a:lnTo>
                    <a:pt x="221" y="217"/>
                  </a:lnTo>
                  <a:lnTo>
                    <a:pt x="223" y="217"/>
                  </a:lnTo>
                  <a:lnTo>
                    <a:pt x="223" y="219"/>
                  </a:lnTo>
                  <a:lnTo>
                    <a:pt x="224" y="219"/>
                  </a:lnTo>
                  <a:lnTo>
                    <a:pt x="224" y="220"/>
                  </a:lnTo>
                  <a:lnTo>
                    <a:pt x="226" y="22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4" y="228"/>
                  </a:lnTo>
                  <a:lnTo>
                    <a:pt x="226" y="228"/>
                  </a:lnTo>
                  <a:lnTo>
                    <a:pt x="226" y="229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8" y="231"/>
                  </a:lnTo>
                  <a:lnTo>
                    <a:pt x="228" y="231"/>
                  </a:lnTo>
                  <a:lnTo>
                    <a:pt x="232" y="231"/>
                  </a:lnTo>
                  <a:lnTo>
                    <a:pt x="233" y="231"/>
                  </a:lnTo>
                  <a:lnTo>
                    <a:pt x="233" y="231"/>
                  </a:lnTo>
                  <a:lnTo>
                    <a:pt x="235" y="231"/>
                  </a:lnTo>
                  <a:lnTo>
                    <a:pt x="235" y="229"/>
                  </a:lnTo>
                  <a:lnTo>
                    <a:pt x="233" y="228"/>
                  </a:lnTo>
                  <a:lnTo>
                    <a:pt x="235" y="226"/>
                  </a:lnTo>
                  <a:lnTo>
                    <a:pt x="235" y="224"/>
                  </a:lnTo>
                  <a:lnTo>
                    <a:pt x="237" y="226"/>
                  </a:lnTo>
                  <a:lnTo>
                    <a:pt x="237" y="224"/>
                  </a:lnTo>
                  <a:lnTo>
                    <a:pt x="237" y="222"/>
                  </a:lnTo>
                  <a:lnTo>
                    <a:pt x="241" y="222"/>
                  </a:lnTo>
                  <a:lnTo>
                    <a:pt x="241" y="224"/>
                  </a:lnTo>
                  <a:lnTo>
                    <a:pt x="242" y="222"/>
                  </a:lnTo>
                  <a:lnTo>
                    <a:pt x="244" y="224"/>
                  </a:lnTo>
                  <a:lnTo>
                    <a:pt x="246" y="224"/>
                  </a:lnTo>
                  <a:lnTo>
                    <a:pt x="246" y="222"/>
                  </a:lnTo>
                  <a:lnTo>
                    <a:pt x="246" y="219"/>
                  </a:lnTo>
                  <a:lnTo>
                    <a:pt x="248" y="219"/>
                  </a:lnTo>
                  <a:lnTo>
                    <a:pt x="248" y="215"/>
                  </a:lnTo>
                  <a:lnTo>
                    <a:pt x="248" y="215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8" y="211"/>
                  </a:lnTo>
                  <a:lnTo>
                    <a:pt x="248" y="209"/>
                  </a:lnTo>
                  <a:lnTo>
                    <a:pt x="248" y="209"/>
                  </a:lnTo>
                  <a:lnTo>
                    <a:pt x="248" y="208"/>
                  </a:lnTo>
                  <a:lnTo>
                    <a:pt x="248" y="208"/>
                  </a:lnTo>
                  <a:lnTo>
                    <a:pt x="246" y="208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4"/>
                  </a:lnTo>
                  <a:lnTo>
                    <a:pt x="248" y="204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02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6" y="202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4" y="200"/>
                  </a:lnTo>
                  <a:lnTo>
                    <a:pt x="246" y="199"/>
                  </a:lnTo>
                  <a:lnTo>
                    <a:pt x="248" y="200"/>
                  </a:lnTo>
                  <a:lnTo>
                    <a:pt x="250" y="199"/>
                  </a:lnTo>
                  <a:lnTo>
                    <a:pt x="250" y="199"/>
                  </a:lnTo>
                  <a:lnTo>
                    <a:pt x="252" y="199"/>
                  </a:lnTo>
                  <a:lnTo>
                    <a:pt x="252" y="197"/>
                  </a:lnTo>
                  <a:lnTo>
                    <a:pt x="252" y="197"/>
                  </a:lnTo>
                  <a:lnTo>
                    <a:pt x="252" y="195"/>
                  </a:lnTo>
                  <a:lnTo>
                    <a:pt x="253" y="195"/>
                  </a:lnTo>
                  <a:lnTo>
                    <a:pt x="253" y="197"/>
                  </a:lnTo>
                  <a:lnTo>
                    <a:pt x="255" y="197"/>
                  </a:lnTo>
                  <a:lnTo>
                    <a:pt x="255" y="195"/>
                  </a:lnTo>
                  <a:lnTo>
                    <a:pt x="257" y="195"/>
                  </a:lnTo>
                  <a:lnTo>
                    <a:pt x="257" y="193"/>
                  </a:lnTo>
                  <a:lnTo>
                    <a:pt x="257" y="193"/>
                  </a:lnTo>
                  <a:lnTo>
                    <a:pt x="259" y="193"/>
                  </a:lnTo>
                  <a:lnTo>
                    <a:pt x="259" y="193"/>
                  </a:lnTo>
                  <a:lnTo>
                    <a:pt x="259" y="193"/>
                  </a:lnTo>
                  <a:lnTo>
                    <a:pt x="259" y="191"/>
                  </a:lnTo>
                  <a:lnTo>
                    <a:pt x="252" y="193"/>
                  </a:lnTo>
                  <a:lnTo>
                    <a:pt x="252" y="193"/>
                  </a:lnTo>
                  <a:lnTo>
                    <a:pt x="250" y="193"/>
                  </a:lnTo>
                  <a:lnTo>
                    <a:pt x="250" y="193"/>
                  </a:lnTo>
                  <a:lnTo>
                    <a:pt x="250" y="191"/>
                  </a:lnTo>
                  <a:lnTo>
                    <a:pt x="246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8" y="191"/>
                  </a:lnTo>
                  <a:lnTo>
                    <a:pt x="248" y="191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2" y="191"/>
                  </a:lnTo>
                  <a:lnTo>
                    <a:pt x="252" y="191"/>
                  </a:lnTo>
                  <a:lnTo>
                    <a:pt x="252" y="191"/>
                  </a:lnTo>
                  <a:lnTo>
                    <a:pt x="253" y="191"/>
                  </a:lnTo>
                  <a:lnTo>
                    <a:pt x="253" y="191"/>
                  </a:lnTo>
                  <a:lnTo>
                    <a:pt x="255" y="191"/>
                  </a:lnTo>
                  <a:lnTo>
                    <a:pt x="259" y="191"/>
                  </a:lnTo>
                  <a:lnTo>
                    <a:pt x="259" y="190"/>
                  </a:lnTo>
                  <a:lnTo>
                    <a:pt x="261" y="190"/>
                  </a:lnTo>
                  <a:lnTo>
                    <a:pt x="261" y="188"/>
                  </a:lnTo>
                  <a:lnTo>
                    <a:pt x="259" y="186"/>
                  </a:lnTo>
                  <a:lnTo>
                    <a:pt x="257" y="186"/>
                  </a:lnTo>
                  <a:lnTo>
                    <a:pt x="257" y="184"/>
                  </a:lnTo>
                  <a:lnTo>
                    <a:pt x="257" y="184"/>
                  </a:lnTo>
                  <a:lnTo>
                    <a:pt x="257" y="184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1"/>
                  </a:lnTo>
                  <a:lnTo>
                    <a:pt x="252" y="181"/>
                  </a:lnTo>
                  <a:lnTo>
                    <a:pt x="252" y="181"/>
                  </a:lnTo>
                  <a:lnTo>
                    <a:pt x="252" y="181"/>
                  </a:lnTo>
                  <a:lnTo>
                    <a:pt x="250" y="181"/>
                  </a:lnTo>
                  <a:lnTo>
                    <a:pt x="250" y="181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46" y="184"/>
                  </a:lnTo>
                  <a:lnTo>
                    <a:pt x="246" y="184"/>
                  </a:lnTo>
                  <a:lnTo>
                    <a:pt x="246" y="184"/>
                  </a:lnTo>
                  <a:lnTo>
                    <a:pt x="244" y="186"/>
                  </a:lnTo>
                  <a:lnTo>
                    <a:pt x="242" y="186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4"/>
                  </a:lnTo>
                  <a:lnTo>
                    <a:pt x="248" y="182"/>
                  </a:lnTo>
                  <a:lnTo>
                    <a:pt x="250" y="182"/>
                  </a:lnTo>
                  <a:lnTo>
                    <a:pt x="250" y="181"/>
                  </a:lnTo>
                  <a:lnTo>
                    <a:pt x="250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48" y="179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48" y="173"/>
                  </a:lnTo>
                  <a:lnTo>
                    <a:pt x="246" y="171"/>
                  </a:lnTo>
                  <a:lnTo>
                    <a:pt x="246" y="171"/>
                  </a:lnTo>
                  <a:lnTo>
                    <a:pt x="246" y="170"/>
                  </a:lnTo>
                  <a:lnTo>
                    <a:pt x="246" y="170"/>
                  </a:lnTo>
                  <a:lnTo>
                    <a:pt x="248" y="171"/>
                  </a:lnTo>
                  <a:lnTo>
                    <a:pt x="248" y="170"/>
                  </a:lnTo>
                  <a:lnTo>
                    <a:pt x="248" y="168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48" y="164"/>
                  </a:lnTo>
                  <a:lnTo>
                    <a:pt x="246" y="162"/>
                  </a:lnTo>
                  <a:lnTo>
                    <a:pt x="246" y="162"/>
                  </a:lnTo>
                  <a:lnTo>
                    <a:pt x="250" y="162"/>
                  </a:lnTo>
                  <a:lnTo>
                    <a:pt x="250" y="162"/>
                  </a:lnTo>
                  <a:lnTo>
                    <a:pt x="250" y="162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2" y="159"/>
                  </a:lnTo>
                  <a:lnTo>
                    <a:pt x="253" y="159"/>
                  </a:lnTo>
                  <a:lnTo>
                    <a:pt x="252" y="157"/>
                  </a:lnTo>
                  <a:lnTo>
                    <a:pt x="252" y="157"/>
                  </a:lnTo>
                  <a:lnTo>
                    <a:pt x="253" y="157"/>
                  </a:lnTo>
                  <a:lnTo>
                    <a:pt x="253" y="157"/>
                  </a:lnTo>
                  <a:lnTo>
                    <a:pt x="255" y="157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5" y="155"/>
                  </a:lnTo>
                  <a:lnTo>
                    <a:pt x="257" y="155"/>
                  </a:lnTo>
                  <a:lnTo>
                    <a:pt x="257" y="153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61" y="153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2" y="150"/>
                  </a:lnTo>
                  <a:lnTo>
                    <a:pt x="262" y="152"/>
                  </a:lnTo>
                  <a:lnTo>
                    <a:pt x="264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8" y="146"/>
                  </a:lnTo>
                  <a:lnTo>
                    <a:pt x="268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4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66" y="141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70" y="137"/>
                  </a:lnTo>
                  <a:lnTo>
                    <a:pt x="270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70" y="135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28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6" y="130"/>
                  </a:lnTo>
                  <a:lnTo>
                    <a:pt x="286" y="132"/>
                  </a:lnTo>
                  <a:lnTo>
                    <a:pt x="288" y="132"/>
                  </a:lnTo>
                  <a:lnTo>
                    <a:pt x="291" y="133"/>
                  </a:lnTo>
                  <a:lnTo>
                    <a:pt x="291" y="135"/>
                  </a:lnTo>
                  <a:lnTo>
                    <a:pt x="291" y="137"/>
                  </a:lnTo>
                  <a:lnTo>
                    <a:pt x="293" y="137"/>
                  </a:lnTo>
                  <a:lnTo>
                    <a:pt x="291" y="137"/>
                  </a:lnTo>
                  <a:lnTo>
                    <a:pt x="291" y="139"/>
                  </a:lnTo>
                  <a:lnTo>
                    <a:pt x="293" y="139"/>
                  </a:lnTo>
                  <a:lnTo>
                    <a:pt x="291" y="139"/>
                  </a:lnTo>
                  <a:lnTo>
                    <a:pt x="290" y="139"/>
                  </a:lnTo>
                  <a:lnTo>
                    <a:pt x="288" y="141"/>
                  </a:lnTo>
                  <a:lnTo>
                    <a:pt x="288" y="143"/>
                  </a:lnTo>
                  <a:lnTo>
                    <a:pt x="286" y="143"/>
                  </a:lnTo>
                  <a:lnTo>
                    <a:pt x="284" y="144"/>
                  </a:lnTo>
                  <a:lnTo>
                    <a:pt x="282" y="148"/>
                  </a:lnTo>
                  <a:lnTo>
                    <a:pt x="281" y="150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7" y="155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1" y="157"/>
                  </a:lnTo>
                  <a:lnTo>
                    <a:pt x="271" y="159"/>
                  </a:lnTo>
                  <a:lnTo>
                    <a:pt x="270" y="159"/>
                  </a:lnTo>
                  <a:lnTo>
                    <a:pt x="270" y="159"/>
                  </a:lnTo>
                  <a:lnTo>
                    <a:pt x="270" y="161"/>
                  </a:lnTo>
                  <a:lnTo>
                    <a:pt x="270" y="162"/>
                  </a:lnTo>
                  <a:lnTo>
                    <a:pt x="270" y="162"/>
                  </a:lnTo>
                  <a:lnTo>
                    <a:pt x="271" y="162"/>
                  </a:lnTo>
                  <a:lnTo>
                    <a:pt x="271" y="164"/>
                  </a:lnTo>
                  <a:lnTo>
                    <a:pt x="271" y="166"/>
                  </a:lnTo>
                  <a:lnTo>
                    <a:pt x="271" y="168"/>
                  </a:lnTo>
                  <a:lnTo>
                    <a:pt x="273" y="168"/>
                  </a:lnTo>
                  <a:lnTo>
                    <a:pt x="273" y="168"/>
                  </a:lnTo>
                  <a:lnTo>
                    <a:pt x="275" y="170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3" y="171"/>
                  </a:lnTo>
                  <a:lnTo>
                    <a:pt x="275" y="171"/>
                  </a:lnTo>
                  <a:lnTo>
                    <a:pt x="273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3" y="175"/>
                  </a:lnTo>
                  <a:lnTo>
                    <a:pt x="273" y="177"/>
                  </a:lnTo>
                  <a:lnTo>
                    <a:pt x="273" y="177"/>
                  </a:lnTo>
                  <a:lnTo>
                    <a:pt x="275" y="177"/>
                  </a:lnTo>
                  <a:lnTo>
                    <a:pt x="273" y="179"/>
                  </a:lnTo>
                  <a:lnTo>
                    <a:pt x="275" y="179"/>
                  </a:lnTo>
                  <a:lnTo>
                    <a:pt x="275" y="179"/>
                  </a:lnTo>
                  <a:lnTo>
                    <a:pt x="275" y="179"/>
                  </a:lnTo>
                  <a:lnTo>
                    <a:pt x="275" y="179"/>
                  </a:lnTo>
                  <a:lnTo>
                    <a:pt x="275" y="181"/>
                  </a:lnTo>
                  <a:lnTo>
                    <a:pt x="277" y="181"/>
                  </a:lnTo>
                  <a:lnTo>
                    <a:pt x="279" y="181"/>
                  </a:lnTo>
                  <a:lnTo>
                    <a:pt x="279" y="181"/>
                  </a:lnTo>
                  <a:lnTo>
                    <a:pt x="279" y="181"/>
                  </a:lnTo>
                  <a:lnTo>
                    <a:pt x="282" y="182"/>
                  </a:lnTo>
                  <a:lnTo>
                    <a:pt x="282" y="182"/>
                  </a:lnTo>
                  <a:lnTo>
                    <a:pt x="282" y="182"/>
                  </a:lnTo>
                  <a:lnTo>
                    <a:pt x="282" y="184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84" y="184"/>
                  </a:lnTo>
                  <a:lnTo>
                    <a:pt x="286" y="186"/>
                  </a:lnTo>
                  <a:lnTo>
                    <a:pt x="286" y="186"/>
                  </a:lnTo>
                  <a:lnTo>
                    <a:pt x="288" y="186"/>
                  </a:lnTo>
                  <a:lnTo>
                    <a:pt x="286" y="186"/>
                  </a:lnTo>
                  <a:lnTo>
                    <a:pt x="286" y="188"/>
                  </a:lnTo>
                  <a:lnTo>
                    <a:pt x="286" y="188"/>
                  </a:lnTo>
                  <a:lnTo>
                    <a:pt x="288" y="186"/>
                  </a:lnTo>
                  <a:lnTo>
                    <a:pt x="288" y="186"/>
                  </a:lnTo>
                  <a:lnTo>
                    <a:pt x="288" y="186"/>
                  </a:lnTo>
                  <a:lnTo>
                    <a:pt x="288" y="186"/>
                  </a:lnTo>
                  <a:lnTo>
                    <a:pt x="290" y="186"/>
                  </a:lnTo>
                  <a:lnTo>
                    <a:pt x="291" y="186"/>
                  </a:lnTo>
                  <a:lnTo>
                    <a:pt x="293" y="186"/>
                  </a:lnTo>
                  <a:lnTo>
                    <a:pt x="293" y="184"/>
                  </a:lnTo>
                  <a:lnTo>
                    <a:pt x="293" y="186"/>
                  </a:lnTo>
                  <a:lnTo>
                    <a:pt x="295" y="186"/>
                  </a:lnTo>
                  <a:lnTo>
                    <a:pt x="295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302" y="181"/>
                  </a:lnTo>
                  <a:lnTo>
                    <a:pt x="302" y="182"/>
                  </a:lnTo>
                  <a:lnTo>
                    <a:pt x="304" y="182"/>
                  </a:lnTo>
                  <a:lnTo>
                    <a:pt x="304" y="181"/>
                  </a:lnTo>
                  <a:lnTo>
                    <a:pt x="304" y="181"/>
                  </a:lnTo>
                  <a:lnTo>
                    <a:pt x="304" y="181"/>
                  </a:lnTo>
                  <a:lnTo>
                    <a:pt x="306" y="181"/>
                  </a:lnTo>
                  <a:lnTo>
                    <a:pt x="306" y="181"/>
                  </a:lnTo>
                  <a:lnTo>
                    <a:pt x="308" y="181"/>
                  </a:lnTo>
                  <a:lnTo>
                    <a:pt x="309" y="181"/>
                  </a:lnTo>
                  <a:lnTo>
                    <a:pt x="311" y="181"/>
                  </a:lnTo>
                  <a:lnTo>
                    <a:pt x="311" y="181"/>
                  </a:lnTo>
                  <a:lnTo>
                    <a:pt x="313" y="181"/>
                  </a:lnTo>
                  <a:lnTo>
                    <a:pt x="315" y="181"/>
                  </a:lnTo>
                  <a:lnTo>
                    <a:pt x="315" y="181"/>
                  </a:lnTo>
                  <a:lnTo>
                    <a:pt x="317" y="181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2" y="182"/>
                  </a:lnTo>
                  <a:lnTo>
                    <a:pt x="324" y="184"/>
                  </a:lnTo>
                  <a:lnTo>
                    <a:pt x="326" y="184"/>
                  </a:lnTo>
                  <a:lnTo>
                    <a:pt x="328" y="182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31" y="186"/>
                  </a:lnTo>
                  <a:lnTo>
                    <a:pt x="331" y="186"/>
                  </a:lnTo>
                  <a:lnTo>
                    <a:pt x="331" y="186"/>
                  </a:lnTo>
                  <a:lnTo>
                    <a:pt x="331" y="186"/>
                  </a:lnTo>
                  <a:lnTo>
                    <a:pt x="329" y="186"/>
                  </a:lnTo>
                  <a:lnTo>
                    <a:pt x="328" y="186"/>
                  </a:lnTo>
                  <a:lnTo>
                    <a:pt x="326" y="186"/>
                  </a:lnTo>
                  <a:lnTo>
                    <a:pt x="324" y="186"/>
                  </a:lnTo>
                  <a:lnTo>
                    <a:pt x="324" y="186"/>
                  </a:lnTo>
                  <a:lnTo>
                    <a:pt x="322" y="188"/>
                  </a:lnTo>
                  <a:lnTo>
                    <a:pt x="322" y="186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9" y="188"/>
                  </a:lnTo>
                  <a:lnTo>
                    <a:pt x="319" y="188"/>
                  </a:lnTo>
                  <a:lnTo>
                    <a:pt x="319" y="188"/>
                  </a:lnTo>
                  <a:lnTo>
                    <a:pt x="319" y="190"/>
                  </a:lnTo>
                  <a:lnTo>
                    <a:pt x="319" y="190"/>
                  </a:lnTo>
                  <a:lnTo>
                    <a:pt x="317" y="191"/>
                  </a:lnTo>
                  <a:lnTo>
                    <a:pt x="313" y="191"/>
                  </a:lnTo>
                  <a:lnTo>
                    <a:pt x="311" y="191"/>
                  </a:lnTo>
                  <a:lnTo>
                    <a:pt x="311" y="190"/>
                  </a:lnTo>
                  <a:lnTo>
                    <a:pt x="308" y="190"/>
                  </a:lnTo>
                  <a:lnTo>
                    <a:pt x="308" y="190"/>
                  </a:lnTo>
                  <a:lnTo>
                    <a:pt x="306" y="190"/>
                  </a:lnTo>
                  <a:lnTo>
                    <a:pt x="304" y="190"/>
                  </a:lnTo>
                  <a:lnTo>
                    <a:pt x="304" y="190"/>
                  </a:lnTo>
                  <a:lnTo>
                    <a:pt x="302" y="190"/>
                  </a:lnTo>
                  <a:lnTo>
                    <a:pt x="302" y="190"/>
                  </a:lnTo>
                  <a:lnTo>
                    <a:pt x="302" y="190"/>
                  </a:lnTo>
                  <a:lnTo>
                    <a:pt x="302" y="190"/>
                  </a:lnTo>
                  <a:lnTo>
                    <a:pt x="300" y="190"/>
                  </a:lnTo>
                  <a:lnTo>
                    <a:pt x="299" y="190"/>
                  </a:lnTo>
                  <a:lnTo>
                    <a:pt x="299" y="191"/>
                  </a:lnTo>
                  <a:lnTo>
                    <a:pt x="295" y="191"/>
                  </a:lnTo>
                  <a:lnTo>
                    <a:pt x="295" y="191"/>
                  </a:lnTo>
                  <a:lnTo>
                    <a:pt x="295" y="191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1" y="193"/>
                  </a:lnTo>
                  <a:lnTo>
                    <a:pt x="290" y="193"/>
                  </a:lnTo>
                  <a:lnTo>
                    <a:pt x="290" y="195"/>
                  </a:lnTo>
                  <a:lnTo>
                    <a:pt x="291" y="195"/>
                  </a:lnTo>
                  <a:lnTo>
                    <a:pt x="291" y="195"/>
                  </a:lnTo>
                  <a:lnTo>
                    <a:pt x="291" y="195"/>
                  </a:lnTo>
                  <a:lnTo>
                    <a:pt x="291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1" y="199"/>
                  </a:lnTo>
                  <a:lnTo>
                    <a:pt x="291" y="199"/>
                  </a:lnTo>
                  <a:lnTo>
                    <a:pt x="291" y="200"/>
                  </a:lnTo>
                  <a:lnTo>
                    <a:pt x="293" y="200"/>
                  </a:lnTo>
                  <a:lnTo>
                    <a:pt x="293" y="202"/>
                  </a:lnTo>
                  <a:lnTo>
                    <a:pt x="293" y="202"/>
                  </a:lnTo>
                  <a:lnTo>
                    <a:pt x="295" y="202"/>
                  </a:lnTo>
                  <a:lnTo>
                    <a:pt x="295" y="202"/>
                  </a:lnTo>
                  <a:lnTo>
                    <a:pt x="297" y="202"/>
                  </a:lnTo>
                  <a:lnTo>
                    <a:pt x="297" y="200"/>
                  </a:lnTo>
                  <a:lnTo>
                    <a:pt x="299" y="200"/>
                  </a:lnTo>
                  <a:lnTo>
                    <a:pt x="299" y="202"/>
                  </a:lnTo>
                  <a:lnTo>
                    <a:pt x="299" y="202"/>
                  </a:lnTo>
                  <a:lnTo>
                    <a:pt x="299" y="204"/>
                  </a:lnTo>
                  <a:lnTo>
                    <a:pt x="299" y="206"/>
                  </a:lnTo>
                  <a:lnTo>
                    <a:pt x="299" y="213"/>
                  </a:lnTo>
                  <a:lnTo>
                    <a:pt x="299" y="213"/>
                  </a:lnTo>
                  <a:lnTo>
                    <a:pt x="299" y="213"/>
                  </a:lnTo>
                  <a:lnTo>
                    <a:pt x="299" y="215"/>
                  </a:lnTo>
                  <a:lnTo>
                    <a:pt x="297" y="215"/>
                  </a:lnTo>
                  <a:lnTo>
                    <a:pt x="297" y="213"/>
                  </a:lnTo>
                  <a:lnTo>
                    <a:pt x="295" y="215"/>
                  </a:lnTo>
                  <a:lnTo>
                    <a:pt x="295" y="215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1" y="211"/>
                  </a:lnTo>
                  <a:lnTo>
                    <a:pt x="290" y="211"/>
                  </a:lnTo>
                  <a:lnTo>
                    <a:pt x="288" y="209"/>
                  </a:lnTo>
                  <a:lnTo>
                    <a:pt x="286" y="208"/>
                  </a:lnTo>
                  <a:lnTo>
                    <a:pt x="284" y="209"/>
                  </a:lnTo>
                  <a:lnTo>
                    <a:pt x="282" y="209"/>
                  </a:lnTo>
                  <a:lnTo>
                    <a:pt x="282" y="209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81" y="213"/>
                  </a:lnTo>
                  <a:lnTo>
                    <a:pt x="279" y="215"/>
                  </a:lnTo>
                  <a:lnTo>
                    <a:pt x="279" y="215"/>
                  </a:lnTo>
                  <a:lnTo>
                    <a:pt x="279" y="217"/>
                  </a:lnTo>
                  <a:lnTo>
                    <a:pt x="279" y="222"/>
                  </a:lnTo>
                  <a:lnTo>
                    <a:pt x="279" y="224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8"/>
                  </a:lnTo>
                  <a:lnTo>
                    <a:pt x="281" y="228"/>
                  </a:lnTo>
                  <a:lnTo>
                    <a:pt x="281" y="226"/>
                  </a:lnTo>
                  <a:lnTo>
                    <a:pt x="281" y="228"/>
                  </a:lnTo>
                  <a:lnTo>
                    <a:pt x="281" y="229"/>
                  </a:lnTo>
                  <a:lnTo>
                    <a:pt x="282" y="229"/>
                  </a:lnTo>
                  <a:lnTo>
                    <a:pt x="281" y="231"/>
                  </a:lnTo>
                  <a:lnTo>
                    <a:pt x="282" y="231"/>
                  </a:lnTo>
                  <a:lnTo>
                    <a:pt x="282" y="231"/>
                  </a:lnTo>
                  <a:lnTo>
                    <a:pt x="282" y="233"/>
                  </a:lnTo>
                  <a:lnTo>
                    <a:pt x="282" y="233"/>
                  </a:lnTo>
                  <a:lnTo>
                    <a:pt x="282" y="235"/>
                  </a:lnTo>
                  <a:lnTo>
                    <a:pt x="281" y="235"/>
                  </a:lnTo>
                  <a:lnTo>
                    <a:pt x="279" y="235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5"/>
                  </a:lnTo>
                  <a:lnTo>
                    <a:pt x="275" y="235"/>
                  </a:lnTo>
                  <a:lnTo>
                    <a:pt x="273" y="235"/>
                  </a:lnTo>
                  <a:lnTo>
                    <a:pt x="273" y="237"/>
                  </a:lnTo>
                  <a:lnTo>
                    <a:pt x="273" y="238"/>
                  </a:lnTo>
                  <a:lnTo>
                    <a:pt x="273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70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8" y="240"/>
                  </a:lnTo>
                  <a:lnTo>
                    <a:pt x="266" y="240"/>
                  </a:lnTo>
                  <a:lnTo>
                    <a:pt x="266" y="242"/>
                  </a:lnTo>
                  <a:lnTo>
                    <a:pt x="266" y="242"/>
                  </a:lnTo>
                  <a:lnTo>
                    <a:pt x="264" y="237"/>
                  </a:lnTo>
                  <a:lnTo>
                    <a:pt x="264" y="237"/>
                  </a:lnTo>
                  <a:lnTo>
                    <a:pt x="266" y="238"/>
                  </a:lnTo>
                  <a:lnTo>
                    <a:pt x="266" y="237"/>
                  </a:lnTo>
                  <a:lnTo>
                    <a:pt x="266" y="237"/>
                  </a:lnTo>
                  <a:lnTo>
                    <a:pt x="264" y="237"/>
                  </a:lnTo>
                  <a:lnTo>
                    <a:pt x="262" y="237"/>
                  </a:lnTo>
                  <a:lnTo>
                    <a:pt x="261" y="237"/>
                  </a:lnTo>
                  <a:lnTo>
                    <a:pt x="255" y="237"/>
                  </a:lnTo>
                  <a:lnTo>
                    <a:pt x="253" y="238"/>
                  </a:lnTo>
                  <a:lnTo>
                    <a:pt x="252" y="238"/>
                  </a:lnTo>
                  <a:lnTo>
                    <a:pt x="248" y="242"/>
                  </a:lnTo>
                  <a:lnTo>
                    <a:pt x="244" y="242"/>
                  </a:lnTo>
                  <a:lnTo>
                    <a:pt x="242" y="244"/>
                  </a:lnTo>
                  <a:lnTo>
                    <a:pt x="241" y="244"/>
                  </a:lnTo>
                  <a:lnTo>
                    <a:pt x="239" y="246"/>
                  </a:lnTo>
                  <a:lnTo>
                    <a:pt x="239" y="244"/>
                  </a:lnTo>
                  <a:lnTo>
                    <a:pt x="237" y="246"/>
                  </a:lnTo>
                  <a:lnTo>
                    <a:pt x="237" y="246"/>
                  </a:lnTo>
                  <a:lnTo>
                    <a:pt x="239" y="246"/>
                  </a:lnTo>
                  <a:lnTo>
                    <a:pt x="239" y="247"/>
                  </a:lnTo>
                  <a:lnTo>
                    <a:pt x="237" y="247"/>
                  </a:lnTo>
                  <a:lnTo>
                    <a:pt x="237" y="246"/>
                  </a:lnTo>
                  <a:lnTo>
                    <a:pt x="233" y="246"/>
                  </a:lnTo>
                  <a:lnTo>
                    <a:pt x="233" y="244"/>
                  </a:lnTo>
                  <a:lnTo>
                    <a:pt x="232" y="244"/>
                  </a:lnTo>
                  <a:lnTo>
                    <a:pt x="230" y="244"/>
                  </a:lnTo>
                  <a:lnTo>
                    <a:pt x="230" y="242"/>
                  </a:lnTo>
                  <a:lnTo>
                    <a:pt x="230" y="242"/>
                  </a:lnTo>
                  <a:lnTo>
                    <a:pt x="228" y="242"/>
                  </a:lnTo>
                  <a:lnTo>
                    <a:pt x="228" y="242"/>
                  </a:lnTo>
                  <a:lnTo>
                    <a:pt x="228" y="240"/>
                  </a:lnTo>
                  <a:lnTo>
                    <a:pt x="226" y="242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224" y="240"/>
                  </a:lnTo>
                  <a:lnTo>
                    <a:pt x="226" y="240"/>
                  </a:lnTo>
                  <a:lnTo>
                    <a:pt x="224" y="240"/>
                  </a:lnTo>
                  <a:lnTo>
                    <a:pt x="224" y="240"/>
                  </a:lnTo>
                  <a:lnTo>
                    <a:pt x="223" y="242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1" y="242"/>
                  </a:lnTo>
                  <a:lnTo>
                    <a:pt x="219" y="244"/>
                  </a:lnTo>
                  <a:lnTo>
                    <a:pt x="217" y="244"/>
                  </a:lnTo>
                  <a:lnTo>
                    <a:pt x="217" y="246"/>
                  </a:lnTo>
                  <a:lnTo>
                    <a:pt x="217" y="246"/>
                  </a:lnTo>
                  <a:lnTo>
                    <a:pt x="215" y="244"/>
                  </a:lnTo>
                  <a:lnTo>
                    <a:pt x="214" y="246"/>
                  </a:lnTo>
                  <a:lnTo>
                    <a:pt x="214" y="246"/>
                  </a:lnTo>
                  <a:lnTo>
                    <a:pt x="214" y="244"/>
                  </a:lnTo>
                  <a:lnTo>
                    <a:pt x="214" y="244"/>
                  </a:lnTo>
                  <a:lnTo>
                    <a:pt x="214" y="244"/>
                  </a:lnTo>
                  <a:lnTo>
                    <a:pt x="215" y="242"/>
                  </a:lnTo>
                  <a:lnTo>
                    <a:pt x="215" y="242"/>
                  </a:lnTo>
                  <a:lnTo>
                    <a:pt x="214" y="242"/>
                  </a:lnTo>
                  <a:lnTo>
                    <a:pt x="212" y="242"/>
                  </a:lnTo>
                  <a:lnTo>
                    <a:pt x="212" y="242"/>
                  </a:lnTo>
                  <a:lnTo>
                    <a:pt x="210" y="242"/>
                  </a:lnTo>
                  <a:lnTo>
                    <a:pt x="210" y="240"/>
                  </a:lnTo>
                  <a:lnTo>
                    <a:pt x="208" y="242"/>
                  </a:lnTo>
                  <a:lnTo>
                    <a:pt x="208" y="242"/>
                  </a:lnTo>
                  <a:lnTo>
                    <a:pt x="208" y="240"/>
                  </a:lnTo>
                  <a:lnTo>
                    <a:pt x="206" y="240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206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4" y="235"/>
                  </a:lnTo>
                  <a:lnTo>
                    <a:pt x="204" y="235"/>
                  </a:lnTo>
                  <a:lnTo>
                    <a:pt x="204" y="235"/>
                  </a:lnTo>
                  <a:lnTo>
                    <a:pt x="204" y="235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1"/>
                  </a:lnTo>
                  <a:lnTo>
                    <a:pt x="204" y="231"/>
                  </a:lnTo>
                  <a:lnTo>
                    <a:pt x="204" y="231"/>
                  </a:lnTo>
                  <a:lnTo>
                    <a:pt x="204" y="229"/>
                  </a:lnTo>
                  <a:lnTo>
                    <a:pt x="204" y="228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06" y="228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10" y="222"/>
                  </a:lnTo>
                  <a:lnTo>
                    <a:pt x="210" y="224"/>
                  </a:lnTo>
                  <a:lnTo>
                    <a:pt x="210" y="224"/>
                  </a:lnTo>
                  <a:lnTo>
                    <a:pt x="210" y="224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0"/>
                  </a:lnTo>
                  <a:lnTo>
                    <a:pt x="212" y="220"/>
                  </a:lnTo>
                  <a:lnTo>
                    <a:pt x="210" y="220"/>
                  </a:lnTo>
                  <a:lnTo>
                    <a:pt x="210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08" y="219"/>
                  </a:lnTo>
                  <a:lnTo>
                    <a:pt x="208" y="219"/>
                  </a:lnTo>
                  <a:lnTo>
                    <a:pt x="206" y="219"/>
                  </a:lnTo>
                  <a:lnTo>
                    <a:pt x="206" y="219"/>
                  </a:lnTo>
                  <a:lnTo>
                    <a:pt x="208" y="219"/>
                  </a:lnTo>
                  <a:lnTo>
                    <a:pt x="208" y="219"/>
                  </a:lnTo>
                  <a:lnTo>
                    <a:pt x="208" y="219"/>
                  </a:lnTo>
                  <a:lnTo>
                    <a:pt x="208" y="217"/>
                  </a:lnTo>
                  <a:lnTo>
                    <a:pt x="208" y="215"/>
                  </a:lnTo>
                  <a:lnTo>
                    <a:pt x="210" y="213"/>
                  </a:lnTo>
                  <a:lnTo>
                    <a:pt x="210" y="213"/>
                  </a:lnTo>
                  <a:lnTo>
                    <a:pt x="208" y="211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4" y="209"/>
                  </a:lnTo>
                  <a:lnTo>
                    <a:pt x="203" y="213"/>
                  </a:lnTo>
                  <a:lnTo>
                    <a:pt x="203" y="213"/>
                  </a:lnTo>
                  <a:lnTo>
                    <a:pt x="203" y="213"/>
                  </a:lnTo>
                  <a:lnTo>
                    <a:pt x="197" y="215"/>
                  </a:lnTo>
                  <a:lnTo>
                    <a:pt x="195" y="215"/>
                  </a:lnTo>
                  <a:lnTo>
                    <a:pt x="195" y="217"/>
                  </a:lnTo>
                  <a:lnTo>
                    <a:pt x="195" y="219"/>
                  </a:lnTo>
                  <a:lnTo>
                    <a:pt x="195" y="220"/>
                  </a:lnTo>
                  <a:lnTo>
                    <a:pt x="194" y="222"/>
                  </a:lnTo>
                  <a:lnTo>
                    <a:pt x="194" y="222"/>
                  </a:lnTo>
                  <a:lnTo>
                    <a:pt x="195" y="226"/>
                  </a:lnTo>
                  <a:lnTo>
                    <a:pt x="195" y="228"/>
                  </a:lnTo>
                  <a:lnTo>
                    <a:pt x="195" y="228"/>
                  </a:lnTo>
                  <a:lnTo>
                    <a:pt x="195" y="229"/>
                  </a:lnTo>
                  <a:lnTo>
                    <a:pt x="195" y="229"/>
                  </a:lnTo>
                  <a:lnTo>
                    <a:pt x="195" y="229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199" y="231"/>
                  </a:lnTo>
                  <a:lnTo>
                    <a:pt x="199" y="235"/>
                  </a:lnTo>
                  <a:lnTo>
                    <a:pt x="199" y="237"/>
                  </a:lnTo>
                  <a:lnTo>
                    <a:pt x="199" y="237"/>
                  </a:lnTo>
                  <a:lnTo>
                    <a:pt x="201" y="238"/>
                  </a:lnTo>
                  <a:lnTo>
                    <a:pt x="201" y="238"/>
                  </a:lnTo>
                  <a:lnTo>
                    <a:pt x="201" y="240"/>
                  </a:lnTo>
                  <a:lnTo>
                    <a:pt x="199" y="240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203" y="246"/>
                  </a:lnTo>
                  <a:lnTo>
                    <a:pt x="199" y="246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199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7" y="249"/>
                  </a:lnTo>
                  <a:lnTo>
                    <a:pt x="197" y="249"/>
                  </a:lnTo>
                  <a:lnTo>
                    <a:pt x="197" y="251"/>
                  </a:lnTo>
                  <a:lnTo>
                    <a:pt x="195" y="251"/>
                  </a:lnTo>
                  <a:lnTo>
                    <a:pt x="195" y="249"/>
                  </a:lnTo>
                  <a:lnTo>
                    <a:pt x="195" y="247"/>
                  </a:lnTo>
                  <a:lnTo>
                    <a:pt x="194" y="247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88" y="251"/>
                  </a:lnTo>
                  <a:lnTo>
                    <a:pt x="190" y="251"/>
                  </a:lnTo>
                  <a:lnTo>
                    <a:pt x="192" y="251"/>
                  </a:lnTo>
                  <a:lnTo>
                    <a:pt x="192" y="251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2" y="251"/>
                  </a:lnTo>
                  <a:lnTo>
                    <a:pt x="190" y="251"/>
                  </a:lnTo>
                  <a:lnTo>
                    <a:pt x="188" y="251"/>
                  </a:lnTo>
                  <a:lnTo>
                    <a:pt x="186" y="251"/>
                  </a:lnTo>
                  <a:lnTo>
                    <a:pt x="186" y="251"/>
                  </a:lnTo>
                  <a:lnTo>
                    <a:pt x="185" y="251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79" y="253"/>
                  </a:lnTo>
                  <a:lnTo>
                    <a:pt x="177" y="253"/>
                  </a:lnTo>
                  <a:lnTo>
                    <a:pt x="177" y="255"/>
                  </a:lnTo>
                  <a:lnTo>
                    <a:pt x="177" y="255"/>
                  </a:lnTo>
                  <a:lnTo>
                    <a:pt x="179" y="255"/>
                  </a:lnTo>
                  <a:lnTo>
                    <a:pt x="179" y="257"/>
                  </a:lnTo>
                  <a:lnTo>
                    <a:pt x="179" y="258"/>
                  </a:lnTo>
                  <a:lnTo>
                    <a:pt x="177" y="260"/>
                  </a:lnTo>
                  <a:lnTo>
                    <a:pt x="177" y="260"/>
                  </a:lnTo>
                  <a:lnTo>
                    <a:pt x="177" y="260"/>
                  </a:lnTo>
                  <a:lnTo>
                    <a:pt x="177" y="260"/>
                  </a:lnTo>
                  <a:lnTo>
                    <a:pt x="179" y="260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7" y="257"/>
                  </a:lnTo>
                  <a:lnTo>
                    <a:pt x="175" y="257"/>
                  </a:lnTo>
                  <a:lnTo>
                    <a:pt x="175" y="255"/>
                  </a:lnTo>
                  <a:lnTo>
                    <a:pt x="174" y="255"/>
                  </a:lnTo>
                  <a:lnTo>
                    <a:pt x="174" y="258"/>
                  </a:lnTo>
                  <a:lnTo>
                    <a:pt x="174" y="262"/>
                  </a:lnTo>
                  <a:lnTo>
                    <a:pt x="170" y="264"/>
                  </a:lnTo>
                  <a:lnTo>
                    <a:pt x="170" y="266"/>
                  </a:lnTo>
                  <a:lnTo>
                    <a:pt x="170" y="266"/>
                  </a:lnTo>
                  <a:lnTo>
                    <a:pt x="172" y="267"/>
                  </a:lnTo>
                  <a:lnTo>
                    <a:pt x="172" y="267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75" y="267"/>
                  </a:lnTo>
                  <a:lnTo>
                    <a:pt x="174" y="267"/>
                  </a:lnTo>
                  <a:lnTo>
                    <a:pt x="172" y="267"/>
                  </a:lnTo>
                  <a:lnTo>
                    <a:pt x="172" y="269"/>
                  </a:lnTo>
                  <a:lnTo>
                    <a:pt x="168" y="269"/>
                  </a:lnTo>
                  <a:lnTo>
                    <a:pt x="168" y="269"/>
                  </a:lnTo>
                  <a:lnTo>
                    <a:pt x="168" y="269"/>
                  </a:lnTo>
                  <a:lnTo>
                    <a:pt x="170" y="269"/>
                  </a:lnTo>
                  <a:lnTo>
                    <a:pt x="170" y="269"/>
                  </a:lnTo>
                  <a:lnTo>
                    <a:pt x="170" y="271"/>
                  </a:lnTo>
                  <a:lnTo>
                    <a:pt x="168" y="271"/>
                  </a:lnTo>
                  <a:lnTo>
                    <a:pt x="168" y="271"/>
                  </a:lnTo>
                  <a:lnTo>
                    <a:pt x="166" y="269"/>
                  </a:lnTo>
                  <a:lnTo>
                    <a:pt x="166" y="271"/>
                  </a:lnTo>
                  <a:lnTo>
                    <a:pt x="165" y="271"/>
                  </a:lnTo>
                  <a:lnTo>
                    <a:pt x="165" y="271"/>
                  </a:lnTo>
                  <a:lnTo>
                    <a:pt x="161" y="273"/>
                  </a:lnTo>
                  <a:lnTo>
                    <a:pt x="161" y="273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4" y="275"/>
                  </a:lnTo>
                  <a:lnTo>
                    <a:pt x="154" y="276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52" y="284"/>
                  </a:lnTo>
                  <a:lnTo>
                    <a:pt x="150" y="284"/>
                  </a:lnTo>
                  <a:lnTo>
                    <a:pt x="145" y="285"/>
                  </a:lnTo>
                  <a:lnTo>
                    <a:pt x="145" y="287"/>
                  </a:lnTo>
                  <a:lnTo>
                    <a:pt x="143" y="287"/>
                  </a:lnTo>
                  <a:lnTo>
                    <a:pt x="143" y="289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3" y="289"/>
                  </a:lnTo>
                  <a:lnTo>
                    <a:pt x="141" y="289"/>
                  </a:lnTo>
                  <a:lnTo>
                    <a:pt x="141" y="291"/>
                  </a:lnTo>
                  <a:lnTo>
                    <a:pt x="139" y="291"/>
                  </a:lnTo>
                  <a:lnTo>
                    <a:pt x="137" y="289"/>
                  </a:lnTo>
                  <a:lnTo>
                    <a:pt x="136" y="289"/>
                  </a:lnTo>
                  <a:lnTo>
                    <a:pt x="136" y="289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0" y="287"/>
                  </a:lnTo>
                  <a:lnTo>
                    <a:pt x="130" y="287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30" y="291"/>
                  </a:lnTo>
                  <a:lnTo>
                    <a:pt x="132" y="293"/>
                  </a:lnTo>
                  <a:lnTo>
                    <a:pt x="132" y="295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28" y="296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5" y="296"/>
                  </a:lnTo>
                  <a:lnTo>
                    <a:pt x="121" y="295"/>
                  </a:lnTo>
                  <a:lnTo>
                    <a:pt x="119" y="295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8" y="296"/>
                  </a:lnTo>
                  <a:lnTo>
                    <a:pt x="116" y="296"/>
                  </a:lnTo>
                  <a:lnTo>
                    <a:pt x="114" y="296"/>
                  </a:lnTo>
                  <a:lnTo>
                    <a:pt x="112" y="296"/>
                  </a:lnTo>
                  <a:lnTo>
                    <a:pt x="108" y="298"/>
                  </a:lnTo>
                  <a:lnTo>
                    <a:pt x="108" y="298"/>
                  </a:lnTo>
                  <a:lnTo>
                    <a:pt x="108" y="300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0" y="300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0" y="302"/>
                  </a:lnTo>
                  <a:lnTo>
                    <a:pt x="110" y="304"/>
                  </a:lnTo>
                  <a:lnTo>
                    <a:pt x="112" y="304"/>
                  </a:lnTo>
                  <a:lnTo>
                    <a:pt x="112" y="305"/>
                  </a:lnTo>
                  <a:lnTo>
                    <a:pt x="114" y="305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19" y="307"/>
                  </a:lnTo>
                  <a:lnTo>
                    <a:pt x="121" y="307"/>
                  </a:lnTo>
                  <a:lnTo>
                    <a:pt x="123" y="307"/>
                  </a:lnTo>
                  <a:lnTo>
                    <a:pt x="123" y="307"/>
                  </a:lnTo>
                  <a:lnTo>
                    <a:pt x="123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9"/>
                  </a:lnTo>
                  <a:lnTo>
                    <a:pt x="127" y="311"/>
                  </a:lnTo>
                  <a:lnTo>
                    <a:pt x="128" y="309"/>
                  </a:lnTo>
                  <a:lnTo>
                    <a:pt x="130" y="311"/>
                  </a:lnTo>
                  <a:lnTo>
                    <a:pt x="128" y="311"/>
                  </a:lnTo>
                  <a:lnTo>
                    <a:pt x="128" y="311"/>
                  </a:lnTo>
                  <a:lnTo>
                    <a:pt x="128" y="313"/>
                  </a:lnTo>
                  <a:lnTo>
                    <a:pt x="128" y="313"/>
                  </a:lnTo>
                  <a:lnTo>
                    <a:pt x="127" y="313"/>
                  </a:lnTo>
                  <a:lnTo>
                    <a:pt x="127" y="313"/>
                  </a:lnTo>
                  <a:lnTo>
                    <a:pt x="128" y="314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36" y="320"/>
                  </a:lnTo>
                  <a:lnTo>
                    <a:pt x="134" y="320"/>
                  </a:lnTo>
                  <a:lnTo>
                    <a:pt x="136" y="322"/>
                  </a:lnTo>
                  <a:lnTo>
                    <a:pt x="136" y="323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5"/>
                  </a:lnTo>
                  <a:lnTo>
                    <a:pt x="137" y="327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6" y="327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4" y="334"/>
                  </a:lnTo>
                  <a:lnTo>
                    <a:pt x="134" y="334"/>
                  </a:lnTo>
                  <a:lnTo>
                    <a:pt x="136" y="334"/>
                  </a:lnTo>
                  <a:lnTo>
                    <a:pt x="136" y="334"/>
                  </a:lnTo>
                  <a:lnTo>
                    <a:pt x="136" y="336"/>
                  </a:lnTo>
                  <a:lnTo>
                    <a:pt x="134" y="336"/>
                  </a:lnTo>
                  <a:lnTo>
                    <a:pt x="134" y="338"/>
                  </a:lnTo>
                  <a:lnTo>
                    <a:pt x="132" y="345"/>
                  </a:lnTo>
                  <a:lnTo>
                    <a:pt x="132" y="347"/>
                  </a:lnTo>
                  <a:lnTo>
                    <a:pt x="130" y="347"/>
                  </a:lnTo>
                  <a:lnTo>
                    <a:pt x="128" y="347"/>
                  </a:lnTo>
                  <a:lnTo>
                    <a:pt x="128" y="347"/>
                  </a:lnTo>
                  <a:lnTo>
                    <a:pt x="125" y="347"/>
                  </a:lnTo>
                  <a:lnTo>
                    <a:pt x="123" y="347"/>
                  </a:lnTo>
                  <a:lnTo>
                    <a:pt x="119" y="347"/>
                  </a:lnTo>
                  <a:lnTo>
                    <a:pt x="118" y="347"/>
                  </a:lnTo>
                  <a:lnTo>
                    <a:pt x="116" y="347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08" y="347"/>
                  </a:lnTo>
                  <a:lnTo>
                    <a:pt x="105" y="345"/>
                  </a:lnTo>
                  <a:lnTo>
                    <a:pt x="103" y="345"/>
                  </a:lnTo>
                  <a:lnTo>
                    <a:pt x="101" y="345"/>
                  </a:lnTo>
                  <a:lnTo>
                    <a:pt x="99" y="345"/>
                  </a:lnTo>
                  <a:lnTo>
                    <a:pt x="98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3"/>
                  </a:lnTo>
                  <a:lnTo>
                    <a:pt x="83" y="343"/>
                  </a:lnTo>
                  <a:lnTo>
                    <a:pt x="83" y="345"/>
                  </a:lnTo>
                  <a:lnTo>
                    <a:pt x="83" y="347"/>
                  </a:lnTo>
                  <a:lnTo>
                    <a:pt x="81" y="347"/>
                  </a:lnTo>
                  <a:lnTo>
                    <a:pt x="80" y="347"/>
                  </a:lnTo>
                  <a:lnTo>
                    <a:pt x="78" y="349"/>
                  </a:lnTo>
                  <a:lnTo>
                    <a:pt x="76" y="349"/>
                  </a:lnTo>
                  <a:lnTo>
                    <a:pt x="76" y="351"/>
                  </a:lnTo>
                  <a:lnTo>
                    <a:pt x="78" y="352"/>
                  </a:lnTo>
                  <a:lnTo>
                    <a:pt x="78" y="354"/>
                  </a:lnTo>
                  <a:lnTo>
                    <a:pt x="78" y="354"/>
                  </a:lnTo>
                  <a:lnTo>
                    <a:pt x="80" y="354"/>
                  </a:lnTo>
                  <a:lnTo>
                    <a:pt x="78" y="356"/>
                  </a:lnTo>
                  <a:lnTo>
                    <a:pt x="80" y="356"/>
                  </a:lnTo>
                  <a:lnTo>
                    <a:pt x="78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78" y="360"/>
                  </a:lnTo>
                  <a:lnTo>
                    <a:pt x="78" y="361"/>
                  </a:lnTo>
                  <a:lnTo>
                    <a:pt x="78" y="361"/>
                  </a:lnTo>
                  <a:lnTo>
                    <a:pt x="78" y="361"/>
                  </a:lnTo>
                  <a:lnTo>
                    <a:pt x="80" y="367"/>
                  </a:lnTo>
                  <a:lnTo>
                    <a:pt x="80" y="369"/>
                  </a:lnTo>
                  <a:lnTo>
                    <a:pt x="80" y="371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6"/>
                  </a:lnTo>
                  <a:lnTo>
                    <a:pt x="76" y="380"/>
                  </a:lnTo>
                  <a:lnTo>
                    <a:pt x="76" y="380"/>
                  </a:lnTo>
                  <a:lnTo>
                    <a:pt x="76" y="383"/>
                  </a:lnTo>
                  <a:lnTo>
                    <a:pt x="74" y="385"/>
                  </a:lnTo>
                  <a:lnTo>
                    <a:pt x="72" y="387"/>
                  </a:lnTo>
                  <a:lnTo>
                    <a:pt x="72" y="389"/>
                  </a:lnTo>
                  <a:lnTo>
                    <a:pt x="72" y="390"/>
                  </a:lnTo>
                  <a:lnTo>
                    <a:pt x="72" y="392"/>
                  </a:lnTo>
                  <a:lnTo>
                    <a:pt x="74" y="392"/>
                  </a:lnTo>
                  <a:lnTo>
                    <a:pt x="74" y="394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78" y="394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76" y="398"/>
                  </a:lnTo>
                  <a:lnTo>
                    <a:pt x="78" y="399"/>
                  </a:lnTo>
                  <a:lnTo>
                    <a:pt x="76" y="403"/>
                  </a:lnTo>
                  <a:lnTo>
                    <a:pt x="76" y="403"/>
                  </a:lnTo>
                  <a:lnTo>
                    <a:pt x="76" y="407"/>
                  </a:lnTo>
                  <a:lnTo>
                    <a:pt x="76" y="407"/>
                  </a:lnTo>
                  <a:lnTo>
                    <a:pt x="76" y="409"/>
                  </a:lnTo>
                  <a:lnTo>
                    <a:pt x="78" y="407"/>
                  </a:lnTo>
                  <a:lnTo>
                    <a:pt x="80" y="407"/>
                  </a:lnTo>
                  <a:lnTo>
                    <a:pt x="81" y="407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5" y="407"/>
                  </a:lnTo>
                  <a:lnTo>
                    <a:pt x="85" y="407"/>
                  </a:lnTo>
                  <a:lnTo>
                    <a:pt x="87" y="407"/>
                  </a:lnTo>
                  <a:lnTo>
                    <a:pt x="90" y="407"/>
                  </a:lnTo>
                  <a:lnTo>
                    <a:pt x="90" y="407"/>
                  </a:lnTo>
                  <a:lnTo>
                    <a:pt x="94" y="407"/>
                  </a:lnTo>
                  <a:lnTo>
                    <a:pt x="94" y="409"/>
                  </a:lnTo>
                  <a:lnTo>
                    <a:pt x="94" y="409"/>
                  </a:lnTo>
                  <a:lnTo>
                    <a:pt x="94" y="410"/>
                  </a:lnTo>
                  <a:lnTo>
                    <a:pt x="94" y="412"/>
                  </a:lnTo>
                  <a:lnTo>
                    <a:pt x="96" y="412"/>
                  </a:lnTo>
                  <a:lnTo>
                    <a:pt x="96" y="414"/>
                  </a:lnTo>
                  <a:lnTo>
                    <a:pt x="98" y="416"/>
                  </a:lnTo>
                  <a:lnTo>
                    <a:pt x="99" y="418"/>
                  </a:lnTo>
                  <a:lnTo>
                    <a:pt x="101" y="418"/>
                  </a:lnTo>
                  <a:lnTo>
                    <a:pt x="103" y="418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5" y="414"/>
                  </a:lnTo>
                  <a:lnTo>
                    <a:pt x="107" y="414"/>
                  </a:lnTo>
                  <a:lnTo>
                    <a:pt x="108" y="412"/>
                  </a:lnTo>
                  <a:lnTo>
                    <a:pt x="110" y="412"/>
                  </a:lnTo>
                  <a:lnTo>
                    <a:pt x="114" y="410"/>
                  </a:lnTo>
                  <a:lnTo>
                    <a:pt x="118" y="410"/>
                  </a:lnTo>
                  <a:lnTo>
                    <a:pt x="119" y="410"/>
                  </a:lnTo>
                  <a:lnTo>
                    <a:pt x="121" y="412"/>
                  </a:lnTo>
                  <a:lnTo>
                    <a:pt x="123" y="412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8" y="410"/>
                  </a:lnTo>
                  <a:lnTo>
                    <a:pt x="128" y="409"/>
                  </a:lnTo>
                  <a:lnTo>
                    <a:pt x="130" y="407"/>
                  </a:lnTo>
                  <a:lnTo>
                    <a:pt x="132" y="403"/>
                  </a:lnTo>
                  <a:lnTo>
                    <a:pt x="137" y="403"/>
                  </a:lnTo>
                  <a:lnTo>
                    <a:pt x="136" y="401"/>
                  </a:lnTo>
                  <a:lnTo>
                    <a:pt x="137" y="401"/>
                  </a:lnTo>
                  <a:lnTo>
                    <a:pt x="137" y="399"/>
                  </a:lnTo>
                  <a:lnTo>
                    <a:pt x="137" y="398"/>
                  </a:lnTo>
                  <a:lnTo>
                    <a:pt x="139" y="396"/>
                  </a:lnTo>
                  <a:lnTo>
                    <a:pt x="141" y="396"/>
                  </a:lnTo>
                  <a:lnTo>
                    <a:pt x="141" y="394"/>
                  </a:lnTo>
                  <a:lnTo>
                    <a:pt x="143" y="392"/>
                  </a:lnTo>
                  <a:lnTo>
                    <a:pt x="143" y="392"/>
                  </a:lnTo>
                  <a:lnTo>
                    <a:pt x="143" y="390"/>
                  </a:lnTo>
                  <a:lnTo>
                    <a:pt x="141" y="390"/>
                  </a:lnTo>
                  <a:lnTo>
                    <a:pt x="141" y="390"/>
                  </a:lnTo>
                  <a:lnTo>
                    <a:pt x="141" y="389"/>
                  </a:lnTo>
                  <a:lnTo>
                    <a:pt x="141" y="389"/>
                  </a:lnTo>
                  <a:lnTo>
                    <a:pt x="141" y="387"/>
                  </a:lnTo>
                  <a:lnTo>
                    <a:pt x="139" y="387"/>
                  </a:lnTo>
                  <a:lnTo>
                    <a:pt x="139" y="385"/>
                  </a:lnTo>
                  <a:lnTo>
                    <a:pt x="141" y="385"/>
                  </a:lnTo>
                  <a:lnTo>
                    <a:pt x="141" y="383"/>
                  </a:lnTo>
                  <a:lnTo>
                    <a:pt x="143" y="380"/>
                  </a:lnTo>
                  <a:lnTo>
                    <a:pt x="145" y="376"/>
                  </a:lnTo>
                  <a:lnTo>
                    <a:pt x="147" y="374"/>
                  </a:lnTo>
                  <a:lnTo>
                    <a:pt x="148" y="372"/>
                  </a:lnTo>
                  <a:lnTo>
                    <a:pt x="148" y="372"/>
                  </a:lnTo>
                  <a:lnTo>
                    <a:pt x="150" y="371"/>
                  </a:lnTo>
                  <a:lnTo>
                    <a:pt x="157" y="367"/>
                  </a:lnTo>
                  <a:lnTo>
                    <a:pt x="159" y="365"/>
                  </a:lnTo>
                  <a:lnTo>
                    <a:pt x="165" y="361"/>
                  </a:lnTo>
                  <a:lnTo>
                    <a:pt x="166" y="361"/>
                  </a:lnTo>
                  <a:lnTo>
                    <a:pt x="165" y="360"/>
                  </a:lnTo>
                  <a:lnTo>
                    <a:pt x="165" y="358"/>
                  </a:lnTo>
                  <a:lnTo>
                    <a:pt x="166" y="358"/>
                  </a:lnTo>
                  <a:lnTo>
                    <a:pt x="166" y="356"/>
                  </a:lnTo>
                  <a:lnTo>
                    <a:pt x="165" y="356"/>
                  </a:lnTo>
                  <a:lnTo>
                    <a:pt x="165" y="352"/>
                  </a:lnTo>
                  <a:lnTo>
                    <a:pt x="165" y="352"/>
                  </a:lnTo>
                  <a:lnTo>
                    <a:pt x="165" y="351"/>
                  </a:lnTo>
                  <a:lnTo>
                    <a:pt x="165" y="349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70" y="347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7"/>
                  </a:lnTo>
                  <a:lnTo>
                    <a:pt x="174" y="347"/>
                  </a:lnTo>
                  <a:lnTo>
                    <a:pt x="174" y="347"/>
                  </a:lnTo>
                  <a:lnTo>
                    <a:pt x="175" y="347"/>
                  </a:lnTo>
                  <a:lnTo>
                    <a:pt x="175" y="347"/>
                  </a:lnTo>
                  <a:lnTo>
                    <a:pt x="177" y="347"/>
                  </a:lnTo>
                  <a:lnTo>
                    <a:pt x="177" y="347"/>
                  </a:lnTo>
                  <a:lnTo>
                    <a:pt x="179" y="347"/>
                  </a:lnTo>
                  <a:lnTo>
                    <a:pt x="179" y="347"/>
                  </a:lnTo>
                  <a:lnTo>
                    <a:pt x="179" y="347"/>
                  </a:lnTo>
                  <a:lnTo>
                    <a:pt x="181" y="347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5" y="349"/>
                  </a:lnTo>
                  <a:lnTo>
                    <a:pt x="186" y="351"/>
                  </a:lnTo>
                  <a:lnTo>
                    <a:pt x="190" y="349"/>
                  </a:lnTo>
                  <a:lnTo>
                    <a:pt x="190" y="349"/>
                  </a:lnTo>
                  <a:lnTo>
                    <a:pt x="190" y="347"/>
                  </a:lnTo>
                  <a:lnTo>
                    <a:pt x="192" y="347"/>
                  </a:lnTo>
                  <a:lnTo>
                    <a:pt x="192" y="345"/>
                  </a:lnTo>
                  <a:lnTo>
                    <a:pt x="194" y="345"/>
                  </a:lnTo>
                  <a:lnTo>
                    <a:pt x="194" y="343"/>
                  </a:lnTo>
                  <a:lnTo>
                    <a:pt x="195" y="343"/>
                  </a:lnTo>
                  <a:lnTo>
                    <a:pt x="195" y="343"/>
                  </a:lnTo>
                  <a:lnTo>
                    <a:pt x="197" y="343"/>
                  </a:lnTo>
                  <a:lnTo>
                    <a:pt x="199" y="34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201" y="338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4" y="336"/>
                  </a:lnTo>
                  <a:lnTo>
                    <a:pt x="206" y="336"/>
                  </a:lnTo>
                  <a:lnTo>
                    <a:pt x="208" y="338"/>
                  </a:lnTo>
                  <a:lnTo>
                    <a:pt x="214" y="340"/>
                  </a:lnTo>
                  <a:lnTo>
                    <a:pt x="215" y="342"/>
                  </a:lnTo>
                  <a:lnTo>
                    <a:pt x="215" y="342"/>
                  </a:lnTo>
                  <a:lnTo>
                    <a:pt x="215" y="343"/>
                  </a:lnTo>
                  <a:lnTo>
                    <a:pt x="217" y="347"/>
                  </a:lnTo>
                  <a:lnTo>
                    <a:pt x="219" y="349"/>
                  </a:lnTo>
                  <a:lnTo>
                    <a:pt x="219" y="351"/>
                  </a:lnTo>
                  <a:lnTo>
                    <a:pt x="221" y="352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4" y="356"/>
                  </a:lnTo>
                  <a:lnTo>
                    <a:pt x="224" y="356"/>
                  </a:lnTo>
                  <a:lnTo>
                    <a:pt x="226" y="356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2" y="363"/>
                  </a:lnTo>
                  <a:lnTo>
                    <a:pt x="233" y="365"/>
                  </a:lnTo>
                  <a:lnTo>
                    <a:pt x="237" y="367"/>
                  </a:lnTo>
                  <a:lnTo>
                    <a:pt x="237" y="367"/>
                  </a:lnTo>
                  <a:lnTo>
                    <a:pt x="242" y="367"/>
                  </a:lnTo>
                  <a:lnTo>
                    <a:pt x="242" y="367"/>
                  </a:lnTo>
                  <a:lnTo>
                    <a:pt x="244" y="369"/>
                  </a:lnTo>
                  <a:lnTo>
                    <a:pt x="246" y="371"/>
                  </a:lnTo>
                  <a:lnTo>
                    <a:pt x="248" y="372"/>
                  </a:lnTo>
                  <a:lnTo>
                    <a:pt x="248" y="372"/>
                  </a:lnTo>
                  <a:lnTo>
                    <a:pt x="250" y="372"/>
                  </a:lnTo>
                  <a:lnTo>
                    <a:pt x="252" y="372"/>
                  </a:lnTo>
                  <a:lnTo>
                    <a:pt x="252" y="374"/>
                  </a:lnTo>
                  <a:lnTo>
                    <a:pt x="252" y="376"/>
                  </a:lnTo>
                  <a:lnTo>
                    <a:pt x="252" y="376"/>
                  </a:lnTo>
                  <a:lnTo>
                    <a:pt x="252" y="378"/>
                  </a:lnTo>
                  <a:lnTo>
                    <a:pt x="255" y="378"/>
                  </a:lnTo>
                  <a:lnTo>
                    <a:pt x="255" y="378"/>
                  </a:lnTo>
                  <a:lnTo>
                    <a:pt x="255" y="380"/>
                  </a:lnTo>
                  <a:lnTo>
                    <a:pt x="257" y="378"/>
                  </a:lnTo>
                  <a:lnTo>
                    <a:pt x="257" y="378"/>
                  </a:lnTo>
                  <a:lnTo>
                    <a:pt x="257" y="380"/>
                  </a:lnTo>
                  <a:lnTo>
                    <a:pt x="259" y="380"/>
                  </a:lnTo>
                  <a:lnTo>
                    <a:pt x="259" y="383"/>
                  </a:lnTo>
                  <a:lnTo>
                    <a:pt x="261" y="385"/>
                  </a:lnTo>
                  <a:lnTo>
                    <a:pt x="261" y="387"/>
                  </a:lnTo>
                  <a:lnTo>
                    <a:pt x="262" y="390"/>
                  </a:lnTo>
                  <a:lnTo>
                    <a:pt x="261" y="390"/>
                  </a:lnTo>
                  <a:lnTo>
                    <a:pt x="261" y="392"/>
                  </a:lnTo>
                  <a:lnTo>
                    <a:pt x="261" y="394"/>
                  </a:lnTo>
                  <a:lnTo>
                    <a:pt x="259" y="394"/>
                  </a:lnTo>
                  <a:lnTo>
                    <a:pt x="259" y="396"/>
                  </a:lnTo>
                  <a:lnTo>
                    <a:pt x="259" y="398"/>
                  </a:lnTo>
                  <a:lnTo>
                    <a:pt x="259" y="399"/>
                  </a:lnTo>
                  <a:lnTo>
                    <a:pt x="261" y="398"/>
                  </a:lnTo>
                  <a:lnTo>
                    <a:pt x="261" y="399"/>
                  </a:lnTo>
                  <a:lnTo>
                    <a:pt x="261" y="399"/>
                  </a:lnTo>
                  <a:lnTo>
                    <a:pt x="261" y="399"/>
                  </a:lnTo>
                  <a:lnTo>
                    <a:pt x="262" y="398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64" y="394"/>
                  </a:lnTo>
                  <a:lnTo>
                    <a:pt x="266" y="394"/>
                  </a:lnTo>
                  <a:lnTo>
                    <a:pt x="266" y="394"/>
                  </a:lnTo>
                  <a:lnTo>
                    <a:pt x="266" y="390"/>
                  </a:lnTo>
                  <a:lnTo>
                    <a:pt x="266" y="390"/>
                  </a:lnTo>
                  <a:lnTo>
                    <a:pt x="266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68" y="387"/>
                  </a:lnTo>
                  <a:lnTo>
                    <a:pt x="268" y="385"/>
                  </a:lnTo>
                  <a:lnTo>
                    <a:pt x="268" y="385"/>
                  </a:lnTo>
                  <a:lnTo>
                    <a:pt x="268" y="383"/>
                  </a:lnTo>
                  <a:lnTo>
                    <a:pt x="266" y="383"/>
                  </a:lnTo>
                  <a:lnTo>
                    <a:pt x="266" y="381"/>
                  </a:lnTo>
                  <a:lnTo>
                    <a:pt x="264" y="381"/>
                  </a:lnTo>
                  <a:lnTo>
                    <a:pt x="264" y="380"/>
                  </a:lnTo>
                  <a:lnTo>
                    <a:pt x="264" y="378"/>
                  </a:lnTo>
                  <a:lnTo>
                    <a:pt x="266" y="376"/>
                  </a:lnTo>
                  <a:lnTo>
                    <a:pt x="266" y="374"/>
                  </a:lnTo>
                  <a:lnTo>
                    <a:pt x="268" y="374"/>
                  </a:lnTo>
                  <a:lnTo>
                    <a:pt x="270" y="376"/>
                  </a:lnTo>
                  <a:lnTo>
                    <a:pt x="273" y="376"/>
                  </a:lnTo>
                  <a:lnTo>
                    <a:pt x="275" y="376"/>
                  </a:lnTo>
                  <a:lnTo>
                    <a:pt x="275" y="378"/>
                  </a:lnTo>
                  <a:lnTo>
                    <a:pt x="275" y="380"/>
                  </a:lnTo>
                  <a:lnTo>
                    <a:pt x="277" y="380"/>
                  </a:lnTo>
                  <a:lnTo>
                    <a:pt x="277" y="380"/>
                  </a:lnTo>
                  <a:lnTo>
                    <a:pt x="279" y="378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5" y="374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8" y="369"/>
                  </a:lnTo>
                  <a:lnTo>
                    <a:pt x="266" y="367"/>
                  </a:lnTo>
                  <a:lnTo>
                    <a:pt x="261" y="365"/>
                  </a:lnTo>
                  <a:lnTo>
                    <a:pt x="261" y="365"/>
                  </a:lnTo>
                  <a:lnTo>
                    <a:pt x="259" y="365"/>
                  </a:lnTo>
                  <a:lnTo>
                    <a:pt x="259" y="365"/>
                  </a:lnTo>
                  <a:lnTo>
                    <a:pt x="259" y="365"/>
                  </a:lnTo>
                  <a:lnTo>
                    <a:pt x="259" y="363"/>
                  </a:lnTo>
                  <a:lnTo>
                    <a:pt x="259" y="363"/>
                  </a:lnTo>
                  <a:lnTo>
                    <a:pt x="261" y="361"/>
                  </a:lnTo>
                  <a:lnTo>
                    <a:pt x="261" y="361"/>
                  </a:lnTo>
                  <a:lnTo>
                    <a:pt x="259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53" y="360"/>
                  </a:lnTo>
                  <a:lnTo>
                    <a:pt x="253" y="361"/>
                  </a:lnTo>
                  <a:lnTo>
                    <a:pt x="252" y="360"/>
                  </a:lnTo>
                  <a:lnTo>
                    <a:pt x="250" y="360"/>
                  </a:lnTo>
                  <a:lnTo>
                    <a:pt x="250" y="358"/>
                  </a:lnTo>
                  <a:lnTo>
                    <a:pt x="248" y="358"/>
                  </a:lnTo>
                  <a:lnTo>
                    <a:pt x="248" y="358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2" y="349"/>
                  </a:lnTo>
                  <a:lnTo>
                    <a:pt x="241" y="347"/>
                  </a:lnTo>
                  <a:lnTo>
                    <a:pt x="239" y="343"/>
                  </a:lnTo>
                  <a:lnTo>
                    <a:pt x="239" y="343"/>
                  </a:lnTo>
                  <a:lnTo>
                    <a:pt x="237" y="343"/>
                  </a:lnTo>
                  <a:lnTo>
                    <a:pt x="237" y="343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32" y="340"/>
                  </a:lnTo>
                  <a:lnTo>
                    <a:pt x="232" y="340"/>
                  </a:lnTo>
                  <a:lnTo>
                    <a:pt x="230" y="338"/>
                  </a:lnTo>
                  <a:lnTo>
                    <a:pt x="230" y="338"/>
                  </a:lnTo>
                  <a:lnTo>
                    <a:pt x="230" y="334"/>
                  </a:lnTo>
                  <a:lnTo>
                    <a:pt x="230" y="333"/>
                  </a:lnTo>
                  <a:lnTo>
                    <a:pt x="232" y="333"/>
                  </a:lnTo>
                  <a:lnTo>
                    <a:pt x="232" y="331"/>
                  </a:lnTo>
                  <a:lnTo>
                    <a:pt x="230" y="331"/>
                  </a:lnTo>
                  <a:lnTo>
                    <a:pt x="230" y="331"/>
                  </a:lnTo>
                  <a:lnTo>
                    <a:pt x="228" y="329"/>
                  </a:lnTo>
                  <a:lnTo>
                    <a:pt x="230" y="327"/>
                  </a:lnTo>
                  <a:lnTo>
                    <a:pt x="230" y="325"/>
                  </a:lnTo>
                  <a:lnTo>
                    <a:pt x="232" y="325"/>
                  </a:lnTo>
                  <a:lnTo>
                    <a:pt x="232" y="327"/>
                  </a:lnTo>
                  <a:lnTo>
                    <a:pt x="232" y="325"/>
                  </a:lnTo>
                  <a:lnTo>
                    <a:pt x="235" y="325"/>
                  </a:lnTo>
                  <a:lnTo>
                    <a:pt x="237" y="325"/>
                  </a:lnTo>
                  <a:lnTo>
                    <a:pt x="237" y="323"/>
                  </a:lnTo>
                  <a:lnTo>
                    <a:pt x="239" y="325"/>
                  </a:lnTo>
                  <a:lnTo>
                    <a:pt x="239" y="325"/>
                  </a:lnTo>
                  <a:lnTo>
                    <a:pt x="239" y="325"/>
                  </a:lnTo>
                  <a:lnTo>
                    <a:pt x="239" y="325"/>
                  </a:lnTo>
                  <a:lnTo>
                    <a:pt x="237" y="325"/>
                  </a:lnTo>
                  <a:lnTo>
                    <a:pt x="239" y="329"/>
                  </a:lnTo>
                  <a:lnTo>
                    <a:pt x="241" y="333"/>
                  </a:lnTo>
                  <a:lnTo>
                    <a:pt x="242" y="333"/>
                  </a:lnTo>
                  <a:lnTo>
                    <a:pt x="242" y="333"/>
                  </a:lnTo>
                  <a:lnTo>
                    <a:pt x="242" y="331"/>
                  </a:lnTo>
                  <a:lnTo>
                    <a:pt x="244" y="327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4"/>
                  </a:lnTo>
                  <a:lnTo>
                    <a:pt x="250" y="336"/>
                  </a:lnTo>
                  <a:lnTo>
                    <a:pt x="252" y="338"/>
                  </a:lnTo>
                  <a:lnTo>
                    <a:pt x="252" y="338"/>
                  </a:lnTo>
                  <a:lnTo>
                    <a:pt x="252" y="338"/>
                  </a:lnTo>
                  <a:lnTo>
                    <a:pt x="252" y="338"/>
                  </a:lnTo>
                  <a:lnTo>
                    <a:pt x="252" y="342"/>
                  </a:lnTo>
                  <a:lnTo>
                    <a:pt x="253" y="342"/>
                  </a:lnTo>
                  <a:lnTo>
                    <a:pt x="255" y="343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257" y="345"/>
                  </a:lnTo>
                  <a:lnTo>
                    <a:pt x="261" y="345"/>
                  </a:lnTo>
                  <a:lnTo>
                    <a:pt x="261" y="345"/>
                  </a:lnTo>
                  <a:lnTo>
                    <a:pt x="264" y="347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1"/>
                  </a:lnTo>
                  <a:lnTo>
                    <a:pt x="270" y="351"/>
                  </a:lnTo>
                  <a:lnTo>
                    <a:pt x="268" y="351"/>
                  </a:lnTo>
                  <a:lnTo>
                    <a:pt x="268" y="349"/>
                  </a:lnTo>
                  <a:lnTo>
                    <a:pt x="266" y="349"/>
                  </a:lnTo>
                  <a:lnTo>
                    <a:pt x="266" y="351"/>
                  </a:lnTo>
                  <a:lnTo>
                    <a:pt x="268" y="351"/>
                  </a:lnTo>
                  <a:lnTo>
                    <a:pt x="270" y="352"/>
                  </a:lnTo>
                  <a:lnTo>
                    <a:pt x="271" y="352"/>
                  </a:lnTo>
                  <a:lnTo>
                    <a:pt x="275" y="354"/>
                  </a:lnTo>
                  <a:lnTo>
                    <a:pt x="279" y="356"/>
                  </a:lnTo>
                  <a:lnTo>
                    <a:pt x="281" y="358"/>
                  </a:lnTo>
                  <a:lnTo>
                    <a:pt x="281" y="358"/>
                  </a:lnTo>
                  <a:lnTo>
                    <a:pt x="282" y="360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4" y="361"/>
                  </a:lnTo>
                  <a:lnTo>
                    <a:pt x="284" y="365"/>
                  </a:lnTo>
                  <a:lnTo>
                    <a:pt x="284" y="367"/>
                  </a:lnTo>
                  <a:lnTo>
                    <a:pt x="284" y="369"/>
                  </a:lnTo>
                  <a:lnTo>
                    <a:pt x="284" y="371"/>
                  </a:lnTo>
                  <a:lnTo>
                    <a:pt x="284" y="372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6"/>
                  </a:lnTo>
                  <a:lnTo>
                    <a:pt x="286" y="378"/>
                  </a:lnTo>
                  <a:lnTo>
                    <a:pt x="288" y="378"/>
                  </a:lnTo>
                  <a:lnTo>
                    <a:pt x="290" y="380"/>
                  </a:lnTo>
                  <a:lnTo>
                    <a:pt x="290" y="381"/>
                  </a:lnTo>
                  <a:lnTo>
                    <a:pt x="291" y="381"/>
                  </a:lnTo>
                  <a:lnTo>
                    <a:pt x="293" y="385"/>
                  </a:lnTo>
                  <a:lnTo>
                    <a:pt x="293" y="385"/>
                  </a:lnTo>
                  <a:lnTo>
                    <a:pt x="295" y="389"/>
                  </a:lnTo>
                  <a:lnTo>
                    <a:pt x="297" y="387"/>
                  </a:lnTo>
                  <a:lnTo>
                    <a:pt x="299" y="389"/>
                  </a:lnTo>
                  <a:lnTo>
                    <a:pt x="299" y="389"/>
                  </a:lnTo>
                  <a:lnTo>
                    <a:pt x="297" y="390"/>
                  </a:lnTo>
                  <a:lnTo>
                    <a:pt x="297" y="389"/>
                  </a:lnTo>
                  <a:lnTo>
                    <a:pt x="299" y="392"/>
                  </a:lnTo>
                  <a:lnTo>
                    <a:pt x="299" y="394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2" y="394"/>
                  </a:lnTo>
                  <a:lnTo>
                    <a:pt x="306" y="394"/>
                  </a:lnTo>
                  <a:lnTo>
                    <a:pt x="308" y="394"/>
                  </a:lnTo>
                  <a:lnTo>
                    <a:pt x="309" y="394"/>
                  </a:lnTo>
                  <a:lnTo>
                    <a:pt x="309" y="394"/>
                  </a:lnTo>
                  <a:lnTo>
                    <a:pt x="311" y="394"/>
                  </a:lnTo>
                  <a:lnTo>
                    <a:pt x="313" y="396"/>
                  </a:lnTo>
                  <a:lnTo>
                    <a:pt x="315" y="396"/>
                  </a:lnTo>
                  <a:lnTo>
                    <a:pt x="315" y="398"/>
                  </a:lnTo>
                  <a:lnTo>
                    <a:pt x="313" y="398"/>
                  </a:lnTo>
                  <a:lnTo>
                    <a:pt x="309" y="396"/>
                  </a:lnTo>
                  <a:lnTo>
                    <a:pt x="308" y="396"/>
                  </a:lnTo>
                  <a:lnTo>
                    <a:pt x="308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302" y="396"/>
                  </a:lnTo>
                  <a:lnTo>
                    <a:pt x="302" y="396"/>
                  </a:lnTo>
                  <a:lnTo>
                    <a:pt x="300" y="399"/>
                  </a:lnTo>
                  <a:lnTo>
                    <a:pt x="300" y="399"/>
                  </a:lnTo>
                  <a:lnTo>
                    <a:pt x="300" y="401"/>
                  </a:lnTo>
                  <a:lnTo>
                    <a:pt x="302" y="403"/>
                  </a:lnTo>
                  <a:lnTo>
                    <a:pt x="304" y="405"/>
                  </a:lnTo>
                  <a:lnTo>
                    <a:pt x="304" y="407"/>
                  </a:lnTo>
                  <a:lnTo>
                    <a:pt x="304" y="409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09"/>
                  </a:lnTo>
                  <a:lnTo>
                    <a:pt x="308" y="407"/>
                  </a:lnTo>
                  <a:lnTo>
                    <a:pt x="308" y="409"/>
                  </a:lnTo>
                  <a:lnTo>
                    <a:pt x="309" y="409"/>
                  </a:lnTo>
                  <a:lnTo>
                    <a:pt x="309" y="412"/>
                  </a:lnTo>
                  <a:lnTo>
                    <a:pt x="309" y="414"/>
                  </a:lnTo>
                  <a:lnTo>
                    <a:pt x="311" y="414"/>
                  </a:lnTo>
                  <a:lnTo>
                    <a:pt x="311" y="410"/>
                  </a:lnTo>
                  <a:lnTo>
                    <a:pt x="313" y="410"/>
                  </a:lnTo>
                  <a:lnTo>
                    <a:pt x="313" y="412"/>
                  </a:lnTo>
                  <a:lnTo>
                    <a:pt x="315" y="412"/>
                  </a:lnTo>
                  <a:lnTo>
                    <a:pt x="317" y="412"/>
                  </a:lnTo>
                  <a:lnTo>
                    <a:pt x="315" y="410"/>
                  </a:lnTo>
                  <a:lnTo>
                    <a:pt x="313" y="405"/>
                  </a:lnTo>
                  <a:lnTo>
                    <a:pt x="313" y="403"/>
                  </a:lnTo>
                  <a:lnTo>
                    <a:pt x="311" y="403"/>
                  </a:lnTo>
                  <a:lnTo>
                    <a:pt x="315" y="403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7" y="403"/>
                  </a:lnTo>
                  <a:lnTo>
                    <a:pt x="317" y="401"/>
                  </a:lnTo>
                  <a:lnTo>
                    <a:pt x="315" y="399"/>
                  </a:lnTo>
                  <a:lnTo>
                    <a:pt x="315" y="398"/>
                  </a:lnTo>
                  <a:lnTo>
                    <a:pt x="317" y="398"/>
                  </a:lnTo>
                  <a:lnTo>
                    <a:pt x="319" y="398"/>
                  </a:lnTo>
                  <a:lnTo>
                    <a:pt x="320" y="399"/>
                  </a:lnTo>
                  <a:lnTo>
                    <a:pt x="322" y="401"/>
                  </a:lnTo>
                  <a:lnTo>
                    <a:pt x="320" y="396"/>
                  </a:lnTo>
                  <a:lnTo>
                    <a:pt x="320" y="396"/>
                  </a:lnTo>
                  <a:lnTo>
                    <a:pt x="319" y="394"/>
                  </a:lnTo>
                  <a:lnTo>
                    <a:pt x="319" y="394"/>
                  </a:lnTo>
                  <a:lnTo>
                    <a:pt x="317" y="394"/>
                  </a:lnTo>
                  <a:lnTo>
                    <a:pt x="317" y="394"/>
                  </a:lnTo>
                  <a:lnTo>
                    <a:pt x="315" y="392"/>
                  </a:lnTo>
                  <a:lnTo>
                    <a:pt x="313" y="390"/>
                  </a:lnTo>
                  <a:lnTo>
                    <a:pt x="313" y="390"/>
                  </a:lnTo>
                  <a:lnTo>
                    <a:pt x="311" y="390"/>
                  </a:lnTo>
                  <a:lnTo>
                    <a:pt x="309" y="390"/>
                  </a:lnTo>
                  <a:lnTo>
                    <a:pt x="309" y="389"/>
                  </a:lnTo>
                  <a:lnTo>
                    <a:pt x="311" y="389"/>
                  </a:lnTo>
                  <a:lnTo>
                    <a:pt x="311" y="389"/>
                  </a:lnTo>
                  <a:lnTo>
                    <a:pt x="311" y="389"/>
                  </a:lnTo>
                  <a:lnTo>
                    <a:pt x="313" y="389"/>
                  </a:lnTo>
                  <a:lnTo>
                    <a:pt x="311" y="387"/>
                  </a:lnTo>
                  <a:lnTo>
                    <a:pt x="311" y="385"/>
                  </a:lnTo>
                  <a:lnTo>
                    <a:pt x="313" y="385"/>
                  </a:lnTo>
                  <a:lnTo>
                    <a:pt x="313" y="385"/>
                  </a:lnTo>
                  <a:lnTo>
                    <a:pt x="313" y="387"/>
                  </a:lnTo>
                  <a:lnTo>
                    <a:pt x="315" y="387"/>
                  </a:lnTo>
                  <a:lnTo>
                    <a:pt x="315" y="387"/>
                  </a:lnTo>
                  <a:lnTo>
                    <a:pt x="315" y="385"/>
                  </a:lnTo>
                  <a:lnTo>
                    <a:pt x="313" y="385"/>
                  </a:lnTo>
                  <a:lnTo>
                    <a:pt x="311" y="381"/>
                  </a:lnTo>
                  <a:lnTo>
                    <a:pt x="309" y="380"/>
                  </a:lnTo>
                  <a:lnTo>
                    <a:pt x="309" y="380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1" y="372"/>
                  </a:lnTo>
                  <a:lnTo>
                    <a:pt x="309" y="374"/>
                  </a:lnTo>
                  <a:lnTo>
                    <a:pt x="311" y="374"/>
                  </a:lnTo>
                  <a:lnTo>
                    <a:pt x="313" y="376"/>
                  </a:lnTo>
                  <a:lnTo>
                    <a:pt x="315" y="378"/>
                  </a:lnTo>
                  <a:lnTo>
                    <a:pt x="317" y="380"/>
                  </a:lnTo>
                  <a:lnTo>
                    <a:pt x="317" y="378"/>
                  </a:lnTo>
                  <a:lnTo>
                    <a:pt x="315" y="378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7" y="376"/>
                  </a:lnTo>
                  <a:lnTo>
                    <a:pt x="317" y="376"/>
                  </a:lnTo>
                  <a:lnTo>
                    <a:pt x="320" y="376"/>
                  </a:lnTo>
                  <a:lnTo>
                    <a:pt x="320" y="376"/>
                  </a:lnTo>
                  <a:lnTo>
                    <a:pt x="320" y="376"/>
                  </a:lnTo>
                  <a:lnTo>
                    <a:pt x="319" y="374"/>
                  </a:lnTo>
                  <a:lnTo>
                    <a:pt x="317" y="374"/>
                  </a:lnTo>
                  <a:lnTo>
                    <a:pt x="317" y="372"/>
                  </a:lnTo>
                  <a:lnTo>
                    <a:pt x="319" y="371"/>
                  </a:lnTo>
                  <a:lnTo>
                    <a:pt x="320" y="371"/>
                  </a:lnTo>
                  <a:lnTo>
                    <a:pt x="320" y="369"/>
                  </a:lnTo>
                  <a:lnTo>
                    <a:pt x="322" y="371"/>
                  </a:lnTo>
                  <a:lnTo>
                    <a:pt x="324" y="371"/>
                  </a:lnTo>
                  <a:lnTo>
                    <a:pt x="324" y="371"/>
                  </a:lnTo>
                  <a:lnTo>
                    <a:pt x="326" y="369"/>
                  </a:lnTo>
                  <a:lnTo>
                    <a:pt x="333" y="371"/>
                  </a:lnTo>
                  <a:lnTo>
                    <a:pt x="333" y="371"/>
                  </a:lnTo>
                  <a:lnTo>
                    <a:pt x="335" y="372"/>
                  </a:lnTo>
                  <a:lnTo>
                    <a:pt x="335" y="372"/>
                  </a:lnTo>
                  <a:lnTo>
                    <a:pt x="338" y="372"/>
                  </a:lnTo>
                  <a:lnTo>
                    <a:pt x="338" y="372"/>
                  </a:lnTo>
                  <a:lnTo>
                    <a:pt x="337" y="374"/>
                  </a:lnTo>
                  <a:lnTo>
                    <a:pt x="335" y="374"/>
                  </a:lnTo>
                  <a:lnTo>
                    <a:pt x="335" y="376"/>
                  </a:lnTo>
                  <a:lnTo>
                    <a:pt x="335" y="378"/>
                  </a:lnTo>
                  <a:lnTo>
                    <a:pt x="337" y="376"/>
                  </a:lnTo>
                  <a:lnTo>
                    <a:pt x="337" y="376"/>
                  </a:lnTo>
                  <a:lnTo>
                    <a:pt x="338" y="374"/>
                  </a:lnTo>
                  <a:lnTo>
                    <a:pt x="342" y="372"/>
                  </a:lnTo>
                  <a:lnTo>
                    <a:pt x="344" y="371"/>
                  </a:lnTo>
                  <a:lnTo>
                    <a:pt x="344" y="369"/>
                  </a:lnTo>
                  <a:lnTo>
                    <a:pt x="346" y="369"/>
                  </a:lnTo>
                  <a:lnTo>
                    <a:pt x="347" y="367"/>
                  </a:lnTo>
                  <a:lnTo>
                    <a:pt x="349" y="367"/>
                  </a:lnTo>
                  <a:lnTo>
                    <a:pt x="351" y="369"/>
                  </a:lnTo>
                  <a:lnTo>
                    <a:pt x="353" y="369"/>
                  </a:lnTo>
                  <a:lnTo>
                    <a:pt x="355" y="367"/>
                  </a:lnTo>
                  <a:lnTo>
                    <a:pt x="355" y="367"/>
                  </a:lnTo>
                  <a:lnTo>
                    <a:pt x="355" y="365"/>
                  </a:lnTo>
                  <a:lnTo>
                    <a:pt x="353" y="365"/>
                  </a:lnTo>
                  <a:lnTo>
                    <a:pt x="351" y="365"/>
                  </a:lnTo>
                  <a:lnTo>
                    <a:pt x="349" y="363"/>
                  </a:lnTo>
                  <a:lnTo>
                    <a:pt x="349" y="363"/>
                  </a:lnTo>
                  <a:lnTo>
                    <a:pt x="347" y="361"/>
                  </a:lnTo>
                  <a:lnTo>
                    <a:pt x="347" y="360"/>
                  </a:lnTo>
                  <a:lnTo>
                    <a:pt x="347" y="360"/>
                  </a:lnTo>
                  <a:lnTo>
                    <a:pt x="346" y="358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4"/>
                  </a:lnTo>
                  <a:lnTo>
                    <a:pt x="342" y="354"/>
                  </a:lnTo>
                  <a:lnTo>
                    <a:pt x="342" y="354"/>
                  </a:lnTo>
                  <a:lnTo>
                    <a:pt x="344" y="352"/>
                  </a:lnTo>
                  <a:lnTo>
                    <a:pt x="344" y="352"/>
                  </a:lnTo>
                  <a:lnTo>
                    <a:pt x="344" y="352"/>
                  </a:lnTo>
                  <a:lnTo>
                    <a:pt x="344" y="347"/>
                  </a:lnTo>
                  <a:lnTo>
                    <a:pt x="346" y="345"/>
                  </a:lnTo>
                  <a:lnTo>
                    <a:pt x="349" y="345"/>
                  </a:lnTo>
                  <a:lnTo>
                    <a:pt x="349" y="343"/>
                  </a:lnTo>
                  <a:lnTo>
                    <a:pt x="349" y="342"/>
                  </a:lnTo>
                  <a:lnTo>
                    <a:pt x="349" y="340"/>
                  </a:lnTo>
                  <a:lnTo>
                    <a:pt x="349" y="338"/>
                  </a:lnTo>
                  <a:lnTo>
                    <a:pt x="347" y="336"/>
                  </a:lnTo>
                  <a:lnTo>
                    <a:pt x="349" y="336"/>
                  </a:lnTo>
                  <a:lnTo>
                    <a:pt x="349" y="334"/>
                  </a:lnTo>
                  <a:lnTo>
                    <a:pt x="349" y="333"/>
                  </a:lnTo>
                  <a:lnTo>
                    <a:pt x="349" y="329"/>
                  </a:lnTo>
                  <a:lnTo>
                    <a:pt x="349" y="329"/>
                  </a:lnTo>
                  <a:lnTo>
                    <a:pt x="349" y="331"/>
                  </a:lnTo>
                  <a:lnTo>
                    <a:pt x="349" y="333"/>
                  </a:lnTo>
                  <a:lnTo>
                    <a:pt x="349" y="334"/>
                  </a:lnTo>
                  <a:lnTo>
                    <a:pt x="349" y="334"/>
                  </a:lnTo>
                  <a:lnTo>
                    <a:pt x="349" y="334"/>
                  </a:lnTo>
                  <a:lnTo>
                    <a:pt x="351" y="333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29"/>
                  </a:lnTo>
                  <a:lnTo>
                    <a:pt x="355" y="327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3" y="323"/>
                  </a:lnTo>
                  <a:lnTo>
                    <a:pt x="353" y="322"/>
                  </a:lnTo>
                  <a:lnTo>
                    <a:pt x="353" y="322"/>
                  </a:lnTo>
                  <a:lnTo>
                    <a:pt x="353" y="323"/>
                  </a:lnTo>
                  <a:lnTo>
                    <a:pt x="355" y="323"/>
                  </a:lnTo>
                  <a:lnTo>
                    <a:pt x="355" y="322"/>
                  </a:lnTo>
                  <a:lnTo>
                    <a:pt x="355" y="322"/>
                  </a:lnTo>
                  <a:lnTo>
                    <a:pt x="355" y="322"/>
                  </a:lnTo>
                  <a:lnTo>
                    <a:pt x="357" y="322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58" y="318"/>
                  </a:lnTo>
                  <a:lnTo>
                    <a:pt x="357" y="316"/>
                  </a:lnTo>
                  <a:lnTo>
                    <a:pt x="357" y="316"/>
                  </a:lnTo>
                  <a:lnTo>
                    <a:pt x="358" y="316"/>
                  </a:lnTo>
                  <a:lnTo>
                    <a:pt x="358" y="318"/>
                  </a:lnTo>
                  <a:lnTo>
                    <a:pt x="358" y="318"/>
                  </a:lnTo>
                  <a:lnTo>
                    <a:pt x="360" y="316"/>
                  </a:lnTo>
                  <a:lnTo>
                    <a:pt x="360" y="314"/>
                  </a:lnTo>
                  <a:lnTo>
                    <a:pt x="360" y="314"/>
                  </a:lnTo>
                  <a:lnTo>
                    <a:pt x="362" y="314"/>
                  </a:lnTo>
                  <a:lnTo>
                    <a:pt x="364" y="313"/>
                  </a:lnTo>
                  <a:lnTo>
                    <a:pt x="366" y="313"/>
                  </a:lnTo>
                  <a:lnTo>
                    <a:pt x="366" y="313"/>
                  </a:lnTo>
                  <a:lnTo>
                    <a:pt x="366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1"/>
                  </a:lnTo>
                  <a:lnTo>
                    <a:pt x="369" y="313"/>
                  </a:lnTo>
                  <a:lnTo>
                    <a:pt x="369" y="314"/>
                  </a:lnTo>
                  <a:lnTo>
                    <a:pt x="371" y="314"/>
                  </a:lnTo>
                  <a:lnTo>
                    <a:pt x="371" y="314"/>
                  </a:lnTo>
                  <a:lnTo>
                    <a:pt x="367" y="314"/>
                  </a:lnTo>
                  <a:lnTo>
                    <a:pt x="367" y="314"/>
                  </a:lnTo>
                  <a:lnTo>
                    <a:pt x="367" y="314"/>
                  </a:lnTo>
                  <a:lnTo>
                    <a:pt x="369" y="314"/>
                  </a:lnTo>
                  <a:lnTo>
                    <a:pt x="369" y="314"/>
                  </a:lnTo>
                  <a:lnTo>
                    <a:pt x="367" y="316"/>
                  </a:lnTo>
                  <a:lnTo>
                    <a:pt x="367" y="318"/>
                  </a:lnTo>
                  <a:lnTo>
                    <a:pt x="369" y="316"/>
                  </a:lnTo>
                  <a:lnTo>
                    <a:pt x="371" y="318"/>
                  </a:lnTo>
                  <a:lnTo>
                    <a:pt x="371" y="318"/>
                  </a:lnTo>
                  <a:lnTo>
                    <a:pt x="373" y="318"/>
                  </a:lnTo>
                  <a:lnTo>
                    <a:pt x="376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80" y="318"/>
                  </a:lnTo>
                  <a:lnTo>
                    <a:pt x="380" y="318"/>
                  </a:lnTo>
                  <a:lnTo>
                    <a:pt x="382" y="318"/>
                  </a:lnTo>
                  <a:lnTo>
                    <a:pt x="382" y="320"/>
                  </a:lnTo>
                  <a:lnTo>
                    <a:pt x="382" y="320"/>
                  </a:lnTo>
                  <a:lnTo>
                    <a:pt x="382" y="32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76" y="323"/>
                  </a:lnTo>
                  <a:lnTo>
                    <a:pt x="375" y="325"/>
                  </a:lnTo>
                  <a:lnTo>
                    <a:pt x="375" y="325"/>
                  </a:lnTo>
                  <a:lnTo>
                    <a:pt x="375" y="325"/>
                  </a:lnTo>
                  <a:lnTo>
                    <a:pt x="376" y="325"/>
                  </a:lnTo>
                  <a:lnTo>
                    <a:pt x="378" y="325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2" y="327"/>
                  </a:lnTo>
                  <a:lnTo>
                    <a:pt x="382" y="329"/>
                  </a:lnTo>
                  <a:lnTo>
                    <a:pt x="384" y="329"/>
                  </a:lnTo>
                  <a:lnTo>
                    <a:pt x="382" y="331"/>
                  </a:lnTo>
                  <a:lnTo>
                    <a:pt x="384" y="333"/>
                  </a:lnTo>
                  <a:lnTo>
                    <a:pt x="382" y="333"/>
                  </a:lnTo>
                  <a:lnTo>
                    <a:pt x="384" y="334"/>
                  </a:lnTo>
                  <a:lnTo>
                    <a:pt x="386" y="334"/>
                  </a:lnTo>
                  <a:lnTo>
                    <a:pt x="387" y="334"/>
                  </a:lnTo>
                  <a:lnTo>
                    <a:pt x="389" y="334"/>
                  </a:lnTo>
                  <a:lnTo>
                    <a:pt x="389" y="334"/>
                  </a:lnTo>
                  <a:lnTo>
                    <a:pt x="389" y="333"/>
                  </a:lnTo>
                  <a:lnTo>
                    <a:pt x="389" y="333"/>
                  </a:lnTo>
                  <a:lnTo>
                    <a:pt x="389" y="331"/>
                  </a:lnTo>
                  <a:lnTo>
                    <a:pt x="391" y="331"/>
                  </a:lnTo>
                  <a:lnTo>
                    <a:pt x="389" y="331"/>
                  </a:lnTo>
                  <a:lnTo>
                    <a:pt x="391" y="331"/>
                  </a:lnTo>
                  <a:lnTo>
                    <a:pt x="393" y="331"/>
                  </a:lnTo>
                  <a:lnTo>
                    <a:pt x="395" y="329"/>
                  </a:lnTo>
                  <a:lnTo>
                    <a:pt x="396" y="327"/>
                  </a:lnTo>
                  <a:lnTo>
                    <a:pt x="400" y="329"/>
                  </a:lnTo>
                  <a:lnTo>
                    <a:pt x="402" y="327"/>
                  </a:lnTo>
                  <a:lnTo>
                    <a:pt x="404" y="327"/>
                  </a:lnTo>
                  <a:lnTo>
                    <a:pt x="404" y="325"/>
                  </a:lnTo>
                  <a:lnTo>
                    <a:pt x="404" y="325"/>
                  </a:lnTo>
                  <a:lnTo>
                    <a:pt x="404" y="325"/>
                  </a:lnTo>
                  <a:lnTo>
                    <a:pt x="404" y="323"/>
                  </a:lnTo>
                  <a:lnTo>
                    <a:pt x="402" y="323"/>
                  </a:lnTo>
                  <a:lnTo>
                    <a:pt x="400" y="325"/>
                  </a:lnTo>
                  <a:lnTo>
                    <a:pt x="400" y="325"/>
                  </a:lnTo>
                  <a:lnTo>
                    <a:pt x="400" y="323"/>
                  </a:lnTo>
                  <a:lnTo>
                    <a:pt x="398" y="325"/>
                  </a:lnTo>
                  <a:lnTo>
                    <a:pt x="396" y="325"/>
                  </a:lnTo>
                  <a:lnTo>
                    <a:pt x="396" y="325"/>
                  </a:lnTo>
                  <a:lnTo>
                    <a:pt x="396" y="325"/>
                  </a:lnTo>
                  <a:lnTo>
                    <a:pt x="393" y="325"/>
                  </a:lnTo>
                  <a:lnTo>
                    <a:pt x="393" y="325"/>
                  </a:lnTo>
                  <a:lnTo>
                    <a:pt x="393" y="325"/>
                  </a:lnTo>
                  <a:lnTo>
                    <a:pt x="393" y="323"/>
                  </a:lnTo>
                  <a:lnTo>
                    <a:pt x="391" y="322"/>
                  </a:lnTo>
                  <a:lnTo>
                    <a:pt x="389" y="322"/>
                  </a:lnTo>
                  <a:lnTo>
                    <a:pt x="389" y="322"/>
                  </a:lnTo>
                  <a:lnTo>
                    <a:pt x="389" y="320"/>
                  </a:lnTo>
                  <a:lnTo>
                    <a:pt x="389" y="322"/>
                  </a:lnTo>
                  <a:lnTo>
                    <a:pt x="387" y="320"/>
                  </a:lnTo>
                  <a:lnTo>
                    <a:pt x="389" y="320"/>
                  </a:lnTo>
                  <a:lnTo>
                    <a:pt x="387" y="320"/>
                  </a:lnTo>
                  <a:lnTo>
                    <a:pt x="387" y="320"/>
                  </a:lnTo>
                  <a:lnTo>
                    <a:pt x="386" y="318"/>
                  </a:lnTo>
                  <a:lnTo>
                    <a:pt x="386" y="320"/>
                  </a:lnTo>
                  <a:lnTo>
                    <a:pt x="386" y="320"/>
                  </a:lnTo>
                  <a:lnTo>
                    <a:pt x="386" y="320"/>
                  </a:lnTo>
                  <a:lnTo>
                    <a:pt x="386" y="318"/>
                  </a:lnTo>
                  <a:lnTo>
                    <a:pt x="384" y="318"/>
                  </a:lnTo>
                  <a:lnTo>
                    <a:pt x="384" y="318"/>
                  </a:lnTo>
                  <a:lnTo>
                    <a:pt x="384" y="318"/>
                  </a:lnTo>
                  <a:lnTo>
                    <a:pt x="382" y="318"/>
                  </a:lnTo>
                  <a:lnTo>
                    <a:pt x="382" y="316"/>
                  </a:lnTo>
                  <a:lnTo>
                    <a:pt x="384" y="318"/>
                  </a:lnTo>
                  <a:lnTo>
                    <a:pt x="386" y="318"/>
                  </a:lnTo>
                  <a:lnTo>
                    <a:pt x="384" y="316"/>
                  </a:lnTo>
                  <a:lnTo>
                    <a:pt x="386" y="316"/>
                  </a:lnTo>
                  <a:lnTo>
                    <a:pt x="386" y="318"/>
                  </a:lnTo>
                  <a:lnTo>
                    <a:pt x="386" y="318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9" y="318"/>
                  </a:lnTo>
                  <a:lnTo>
                    <a:pt x="389" y="318"/>
                  </a:lnTo>
                  <a:lnTo>
                    <a:pt x="389" y="318"/>
                  </a:lnTo>
                  <a:lnTo>
                    <a:pt x="389" y="318"/>
                  </a:lnTo>
                  <a:lnTo>
                    <a:pt x="391" y="320"/>
                  </a:lnTo>
                  <a:lnTo>
                    <a:pt x="391" y="320"/>
                  </a:lnTo>
                  <a:lnTo>
                    <a:pt x="391" y="320"/>
                  </a:lnTo>
                  <a:lnTo>
                    <a:pt x="389" y="318"/>
                  </a:lnTo>
                  <a:lnTo>
                    <a:pt x="391" y="316"/>
                  </a:lnTo>
                  <a:lnTo>
                    <a:pt x="391" y="314"/>
                  </a:lnTo>
                  <a:lnTo>
                    <a:pt x="393" y="314"/>
                  </a:lnTo>
                  <a:lnTo>
                    <a:pt x="393" y="316"/>
                  </a:lnTo>
                  <a:lnTo>
                    <a:pt x="395" y="314"/>
                  </a:lnTo>
                  <a:lnTo>
                    <a:pt x="396" y="313"/>
                  </a:lnTo>
                  <a:lnTo>
                    <a:pt x="396" y="313"/>
                  </a:lnTo>
                  <a:lnTo>
                    <a:pt x="398" y="313"/>
                  </a:lnTo>
                  <a:lnTo>
                    <a:pt x="398" y="313"/>
                  </a:lnTo>
                  <a:lnTo>
                    <a:pt x="398" y="313"/>
                  </a:lnTo>
                  <a:lnTo>
                    <a:pt x="402" y="311"/>
                  </a:lnTo>
                  <a:lnTo>
                    <a:pt x="404" y="311"/>
                  </a:lnTo>
                  <a:lnTo>
                    <a:pt x="404" y="311"/>
                  </a:lnTo>
                  <a:lnTo>
                    <a:pt x="405" y="309"/>
                  </a:lnTo>
                  <a:lnTo>
                    <a:pt x="407" y="309"/>
                  </a:lnTo>
                  <a:lnTo>
                    <a:pt x="407" y="307"/>
                  </a:lnTo>
                  <a:lnTo>
                    <a:pt x="409" y="307"/>
                  </a:lnTo>
                  <a:lnTo>
                    <a:pt x="413" y="307"/>
                  </a:lnTo>
                  <a:lnTo>
                    <a:pt x="413" y="307"/>
                  </a:lnTo>
                  <a:lnTo>
                    <a:pt x="414" y="307"/>
                  </a:lnTo>
                  <a:lnTo>
                    <a:pt x="416" y="305"/>
                  </a:lnTo>
                  <a:lnTo>
                    <a:pt x="418" y="305"/>
                  </a:lnTo>
                  <a:lnTo>
                    <a:pt x="418" y="305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0" y="307"/>
                  </a:lnTo>
                  <a:lnTo>
                    <a:pt x="418" y="307"/>
                  </a:lnTo>
                  <a:lnTo>
                    <a:pt x="418" y="309"/>
                  </a:lnTo>
                  <a:lnTo>
                    <a:pt x="414" y="309"/>
                  </a:lnTo>
                  <a:lnTo>
                    <a:pt x="414" y="311"/>
                  </a:lnTo>
                  <a:lnTo>
                    <a:pt x="414" y="311"/>
                  </a:lnTo>
                  <a:lnTo>
                    <a:pt x="414" y="311"/>
                  </a:lnTo>
                  <a:lnTo>
                    <a:pt x="414" y="311"/>
                  </a:lnTo>
                  <a:lnTo>
                    <a:pt x="413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4"/>
                  </a:lnTo>
                  <a:lnTo>
                    <a:pt x="413" y="314"/>
                  </a:lnTo>
                  <a:lnTo>
                    <a:pt x="414" y="316"/>
                  </a:lnTo>
                  <a:lnTo>
                    <a:pt x="416" y="318"/>
                  </a:lnTo>
                  <a:lnTo>
                    <a:pt x="414" y="318"/>
                  </a:lnTo>
                  <a:lnTo>
                    <a:pt x="413" y="316"/>
                  </a:lnTo>
                  <a:lnTo>
                    <a:pt x="413" y="318"/>
                  </a:lnTo>
                  <a:lnTo>
                    <a:pt x="413" y="318"/>
                  </a:lnTo>
                  <a:lnTo>
                    <a:pt x="411" y="320"/>
                  </a:lnTo>
                  <a:lnTo>
                    <a:pt x="411" y="322"/>
                  </a:lnTo>
                  <a:lnTo>
                    <a:pt x="409" y="325"/>
                  </a:lnTo>
                  <a:lnTo>
                    <a:pt x="407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5" y="327"/>
                  </a:lnTo>
                  <a:lnTo>
                    <a:pt x="407" y="329"/>
                  </a:lnTo>
                  <a:lnTo>
                    <a:pt x="409" y="329"/>
                  </a:lnTo>
                  <a:lnTo>
                    <a:pt x="411" y="331"/>
                  </a:lnTo>
                  <a:lnTo>
                    <a:pt x="413" y="331"/>
                  </a:lnTo>
                  <a:lnTo>
                    <a:pt x="413" y="331"/>
                  </a:lnTo>
                  <a:lnTo>
                    <a:pt x="413" y="331"/>
                  </a:lnTo>
                  <a:lnTo>
                    <a:pt x="414" y="333"/>
                  </a:lnTo>
                  <a:lnTo>
                    <a:pt x="422" y="334"/>
                  </a:lnTo>
                  <a:lnTo>
                    <a:pt x="425" y="338"/>
                  </a:lnTo>
                  <a:lnTo>
                    <a:pt x="427" y="340"/>
                  </a:lnTo>
                  <a:lnTo>
                    <a:pt x="427" y="340"/>
                  </a:lnTo>
                  <a:lnTo>
                    <a:pt x="429" y="340"/>
                  </a:lnTo>
                  <a:lnTo>
                    <a:pt x="431" y="342"/>
                  </a:lnTo>
                  <a:lnTo>
                    <a:pt x="431" y="343"/>
                  </a:lnTo>
                  <a:lnTo>
                    <a:pt x="433" y="343"/>
                  </a:lnTo>
                  <a:lnTo>
                    <a:pt x="434" y="345"/>
                  </a:lnTo>
                  <a:lnTo>
                    <a:pt x="436" y="345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349"/>
                  </a:lnTo>
                  <a:lnTo>
                    <a:pt x="443" y="349"/>
                  </a:lnTo>
                  <a:lnTo>
                    <a:pt x="443" y="352"/>
                  </a:lnTo>
                  <a:lnTo>
                    <a:pt x="445" y="354"/>
                  </a:lnTo>
                  <a:lnTo>
                    <a:pt x="445" y="356"/>
                  </a:lnTo>
                  <a:lnTo>
                    <a:pt x="447" y="356"/>
                  </a:lnTo>
                  <a:lnTo>
                    <a:pt x="447" y="360"/>
                  </a:lnTo>
                  <a:lnTo>
                    <a:pt x="445" y="360"/>
                  </a:lnTo>
                  <a:lnTo>
                    <a:pt x="445" y="360"/>
                  </a:lnTo>
                  <a:lnTo>
                    <a:pt x="445" y="361"/>
                  </a:lnTo>
                  <a:lnTo>
                    <a:pt x="443" y="361"/>
                  </a:lnTo>
                  <a:lnTo>
                    <a:pt x="438" y="367"/>
                  </a:lnTo>
                  <a:lnTo>
                    <a:pt x="436" y="367"/>
                  </a:lnTo>
                  <a:lnTo>
                    <a:pt x="431" y="365"/>
                  </a:lnTo>
                  <a:lnTo>
                    <a:pt x="427" y="365"/>
                  </a:lnTo>
                  <a:lnTo>
                    <a:pt x="425" y="367"/>
                  </a:lnTo>
                  <a:lnTo>
                    <a:pt x="422" y="367"/>
                  </a:lnTo>
                  <a:lnTo>
                    <a:pt x="420" y="365"/>
                  </a:lnTo>
                  <a:lnTo>
                    <a:pt x="418" y="367"/>
                  </a:lnTo>
                  <a:lnTo>
                    <a:pt x="418" y="367"/>
                  </a:lnTo>
                  <a:lnTo>
                    <a:pt x="413" y="365"/>
                  </a:lnTo>
                  <a:lnTo>
                    <a:pt x="409" y="365"/>
                  </a:lnTo>
                  <a:lnTo>
                    <a:pt x="407" y="361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4" y="360"/>
                  </a:lnTo>
                  <a:lnTo>
                    <a:pt x="400" y="360"/>
                  </a:lnTo>
                  <a:lnTo>
                    <a:pt x="400" y="358"/>
                  </a:lnTo>
                  <a:lnTo>
                    <a:pt x="400" y="356"/>
                  </a:lnTo>
                  <a:lnTo>
                    <a:pt x="398" y="356"/>
                  </a:lnTo>
                  <a:lnTo>
                    <a:pt x="398" y="356"/>
                  </a:lnTo>
                  <a:lnTo>
                    <a:pt x="396" y="358"/>
                  </a:lnTo>
                  <a:lnTo>
                    <a:pt x="391" y="358"/>
                  </a:lnTo>
                  <a:lnTo>
                    <a:pt x="389" y="358"/>
                  </a:lnTo>
                  <a:lnTo>
                    <a:pt x="386" y="358"/>
                  </a:lnTo>
                  <a:lnTo>
                    <a:pt x="384" y="358"/>
                  </a:lnTo>
                  <a:lnTo>
                    <a:pt x="380" y="360"/>
                  </a:lnTo>
                  <a:lnTo>
                    <a:pt x="378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5" y="363"/>
                  </a:lnTo>
                  <a:lnTo>
                    <a:pt x="373" y="365"/>
                  </a:lnTo>
                  <a:lnTo>
                    <a:pt x="373" y="367"/>
                  </a:lnTo>
                  <a:lnTo>
                    <a:pt x="371" y="367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66" y="367"/>
                  </a:lnTo>
                  <a:lnTo>
                    <a:pt x="366" y="367"/>
                  </a:lnTo>
                  <a:lnTo>
                    <a:pt x="360" y="367"/>
                  </a:lnTo>
                  <a:lnTo>
                    <a:pt x="358" y="365"/>
                  </a:lnTo>
                  <a:lnTo>
                    <a:pt x="357" y="365"/>
                  </a:lnTo>
                  <a:lnTo>
                    <a:pt x="357" y="365"/>
                  </a:lnTo>
                  <a:lnTo>
                    <a:pt x="357" y="367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58" y="369"/>
                  </a:lnTo>
                  <a:lnTo>
                    <a:pt x="358" y="371"/>
                  </a:lnTo>
                  <a:lnTo>
                    <a:pt x="360" y="371"/>
                  </a:lnTo>
                  <a:lnTo>
                    <a:pt x="360" y="371"/>
                  </a:lnTo>
                  <a:lnTo>
                    <a:pt x="362" y="371"/>
                  </a:lnTo>
                  <a:lnTo>
                    <a:pt x="362" y="371"/>
                  </a:lnTo>
                  <a:lnTo>
                    <a:pt x="357" y="371"/>
                  </a:lnTo>
                  <a:lnTo>
                    <a:pt x="355" y="372"/>
                  </a:lnTo>
                  <a:lnTo>
                    <a:pt x="355" y="372"/>
                  </a:lnTo>
                  <a:lnTo>
                    <a:pt x="357" y="372"/>
                  </a:lnTo>
                  <a:lnTo>
                    <a:pt x="357" y="374"/>
                  </a:lnTo>
                  <a:lnTo>
                    <a:pt x="355" y="374"/>
                  </a:lnTo>
                  <a:lnTo>
                    <a:pt x="351" y="374"/>
                  </a:lnTo>
                  <a:lnTo>
                    <a:pt x="349" y="374"/>
                  </a:lnTo>
                  <a:lnTo>
                    <a:pt x="349" y="374"/>
                  </a:lnTo>
                  <a:lnTo>
                    <a:pt x="349" y="372"/>
                  </a:lnTo>
                  <a:lnTo>
                    <a:pt x="347" y="372"/>
                  </a:lnTo>
                  <a:lnTo>
                    <a:pt x="346" y="372"/>
                  </a:lnTo>
                  <a:lnTo>
                    <a:pt x="347" y="374"/>
                  </a:lnTo>
                  <a:lnTo>
                    <a:pt x="346" y="374"/>
                  </a:lnTo>
                  <a:lnTo>
                    <a:pt x="344" y="374"/>
                  </a:lnTo>
                  <a:lnTo>
                    <a:pt x="344" y="374"/>
                  </a:lnTo>
                  <a:lnTo>
                    <a:pt x="342" y="374"/>
                  </a:lnTo>
                  <a:lnTo>
                    <a:pt x="338" y="374"/>
                  </a:lnTo>
                  <a:lnTo>
                    <a:pt x="338" y="376"/>
                  </a:lnTo>
                  <a:lnTo>
                    <a:pt x="338" y="376"/>
                  </a:lnTo>
                  <a:lnTo>
                    <a:pt x="337" y="378"/>
                  </a:lnTo>
                  <a:lnTo>
                    <a:pt x="337" y="378"/>
                  </a:lnTo>
                  <a:lnTo>
                    <a:pt x="335" y="380"/>
                  </a:lnTo>
                  <a:lnTo>
                    <a:pt x="335" y="381"/>
                  </a:lnTo>
                  <a:lnTo>
                    <a:pt x="337" y="383"/>
                  </a:lnTo>
                  <a:lnTo>
                    <a:pt x="338" y="383"/>
                  </a:lnTo>
                  <a:lnTo>
                    <a:pt x="342" y="381"/>
                  </a:lnTo>
                  <a:lnTo>
                    <a:pt x="342" y="383"/>
                  </a:lnTo>
                  <a:lnTo>
                    <a:pt x="340" y="383"/>
                  </a:lnTo>
                  <a:lnTo>
                    <a:pt x="340" y="385"/>
                  </a:lnTo>
                  <a:lnTo>
                    <a:pt x="342" y="387"/>
                  </a:lnTo>
                  <a:lnTo>
                    <a:pt x="342" y="387"/>
                  </a:lnTo>
                  <a:lnTo>
                    <a:pt x="342" y="389"/>
                  </a:lnTo>
                  <a:lnTo>
                    <a:pt x="342" y="389"/>
                  </a:lnTo>
                  <a:lnTo>
                    <a:pt x="342" y="390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0" y="394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92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38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2" y="396"/>
                  </a:lnTo>
                  <a:lnTo>
                    <a:pt x="344" y="396"/>
                  </a:lnTo>
                  <a:lnTo>
                    <a:pt x="344" y="398"/>
                  </a:lnTo>
                  <a:lnTo>
                    <a:pt x="346" y="398"/>
                  </a:lnTo>
                  <a:lnTo>
                    <a:pt x="346" y="399"/>
                  </a:lnTo>
                  <a:lnTo>
                    <a:pt x="344" y="399"/>
                  </a:lnTo>
                  <a:lnTo>
                    <a:pt x="346" y="401"/>
                  </a:lnTo>
                  <a:lnTo>
                    <a:pt x="347" y="401"/>
                  </a:lnTo>
                  <a:lnTo>
                    <a:pt x="347" y="401"/>
                  </a:lnTo>
                  <a:lnTo>
                    <a:pt x="347" y="401"/>
                  </a:lnTo>
                  <a:lnTo>
                    <a:pt x="347" y="401"/>
                  </a:lnTo>
                  <a:lnTo>
                    <a:pt x="347" y="403"/>
                  </a:lnTo>
                  <a:lnTo>
                    <a:pt x="347" y="403"/>
                  </a:lnTo>
                  <a:lnTo>
                    <a:pt x="347" y="403"/>
                  </a:lnTo>
                  <a:lnTo>
                    <a:pt x="349" y="405"/>
                  </a:lnTo>
                  <a:lnTo>
                    <a:pt x="347" y="407"/>
                  </a:lnTo>
                  <a:lnTo>
                    <a:pt x="347" y="407"/>
                  </a:lnTo>
                  <a:lnTo>
                    <a:pt x="351" y="407"/>
                  </a:lnTo>
                  <a:lnTo>
                    <a:pt x="353" y="407"/>
                  </a:lnTo>
                  <a:lnTo>
                    <a:pt x="355" y="407"/>
                  </a:lnTo>
                  <a:lnTo>
                    <a:pt x="355" y="407"/>
                  </a:lnTo>
                  <a:lnTo>
                    <a:pt x="353" y="407"/>
                  </a:lnTo>
                  <a:lnTo>
                    <a:pt x="353" y="409"/>
                  </a:lnTo>
                  <a:lnTo>
                    <a:pt x="353" y="409"/>
                  </a:lnTo>
                  <a:lnTo>
                    <a:pt x="351" y="409"/>
                  </a:lnTo>
                  <a:lnTo>
                    <a:pt x="349" y="409"/>
                  </a:lnTo>
                  <a:lnTo>
                    <a:pt x="349" y="410"/>
                  </a:lnTo>
                  <a:lnTo>
                    <a:pt x="353" y="409"/>
                  </a:lnTo>
                  <a:lnTo>
                    <a:pt x="353" y="409"/>
                  </a:lnTo>
                  <a:lnTo>
                    <a:pt x="353" y="410"/>
                  </a:lnTo>
                  <a:lnTo>
                    <a:pt x="353" y="410"/>
                  </a:lnTo>
                  <a:lnTo>
                    <a:pt x="355" y="409"/>
                  </a:lnTo>
                  <a:lnTo>
                    <a:pt x="355" y="409"/>
                  </a:lnTo>
                  <a:lnTo>
                    <a:pt x="357" y="409"/>
                  </a:lnTo>
                  <a:lnTo>
                    <a:pt x="358" y="409"/>
                  </a:lnTo>
                  <a:lnTo>
                    <a:pt x="358" y="409"/>
                  </a:lnTo>
                  <a:lnTo>
                    <a:pt x="360" y="410"/>
                  </a:lnTo>
                  <a:lnTo>
                    <a:pt x="360" y="410"/>
                  </a:lnTo>
                  <a:lnTo>
                    <a:pt x="360" y="410"/>
                  </a:lnTo>
                  <a:lnTo>
                    <a:pt x="360" y="409"/>
                  </a:lnTo>
                  <a:lnTo>
                    <a:pt x="362" y="410"/>
                  </a:lnTo>
                  <a:lnTo>
                    <a:pt x="362" y="410"/>
                  </a:lnTo>
                  <a:lnTo>
                    <a:pt x="362" y="412"/>
                  </a:lnTo>
                  <a:lnTo>
                    <a:pt x="364" y="414"/>
                  </a:lnTo>
                  <a:lnTo>
                    <a:pt x="366" y="414"/>
                  </a:lnTo>
                  <a:lnTo>
                    <a:pt x="366" y="414"/>
                  </a:lnTo>
                  <a:lnTo>
                    <a:pt x="367" y="414"/>
                  </a:lnTo>
                  <a:lnTo>
                    <a:pt x="369" y="414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0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5" y="407"/>
                  </a:lnTo>
                  <a:lnTo>
                    <a:pt x="378" y="409"/>
                  </a:lnTo>
                  <a:lnTo>
                    <a:pt x="380" y="409"/>
                  </a:lnTo>
                  <a:lnTo>
                    <a:pt x="384" y="410"/>
                  </a:lnTo>
                  <a:lnTo>
                    <a:pt x="384" y="412"/>
                  </a:lnTo>
                  <a:lnTo>
                    <a:pt x="386" y="412"/>
                  </a:lnTo>
                  <a:lnTo>
                    <a:pt x="386" y="414"/>
                  </a:lnTo>
                  <a:lnTo>
                    <a:pt x="387" y="414"/>
                  </a:lnTo>
                  <a:lnTo>
                    <a:pt x="391" y="416"/>
                  </a:lnTo>
                  <a:lnTo>
                    <a:pt x="391" y="414"/>
                  </a:lnTo>
                  <a:lnTo>
                    <a:pt x="395" y="414"/>
                  </a:lnTo>
                  <a:lnTo>
                    <a:pt x="395" y="414"/>
                  </a:lnTo>
                  <a:lnTo>
                    <a:pt x="396" y="414"/>
                  </a:lnTo>
                  <a:lnTo>
                    <a:pt x="398" y="412"/>
                  </a:lnTo>
                  <a:lnTo>
                    <a:pt x="400" y="412"/>
                  </a:lnTo>
                  <a:lnTo>
                    <a:pt x="400" y="412"/>
                  </a:lnTo>
                  <a:lnTo>
                    <a:pt x="402" y="409"/>
                  </a:lnTo>
                  <a:lnTo>
                    <a:pt x="404" y="409"/>
                  </a:lnTo>
                  <a:lnTo>
                    <a:pt x="404" y="407"/>
                  </a:lnTo>
                  <a:lnTo>
                    <a:pt x="405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9" y="410"/>
                  </a:lnTo>
                  <a:lnTo>
                    <a:pt x="411" y="410"/>
                  </a:lnTo>
                  <a:lnTo>
                    <a:pt x="411" y="409"/>
                  </a:lnTo>
                  <a:lnTo>
                    <a:pt x="413" y="407"/>
                  </a:lnTo>
                  <a:lnTo>
                    <a:pt x="414" y="409"/>
                  </a:lnTo>
                  <a:lnTo>
                    <a:pt x="414" y="410"/>
                  </a:lnTo>
                  <a:lnTo>
                    <a:pt x="413" y="410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3" y="416"/>
                  </a:lnTo>
                  <a:lnTo>
                    <a:pt x="413" y="418"/>
                  </a:lnTo>
                  <a:lnTo>
                    <a:pt x="413" y="419"/>
                  </a:lnTo>
                  <a:lnTo>
                    <a:pt x="413" y="419"/>
                  </a:lnTo>
                  <a:lnTo>
                    <a:pt x="414" y="421"/>
                  </a:lnTo>
                  <a:lnTo>
                    <a:pt x="414" y="425"/>
                  </a:lnTo>
                  <a:lnTo>
                    <a:pt x="414" y="427"/>
                  </a:lnTo>
                  <a:lnTo>
                    <a:pt x="414" y="428"/>
                  </a:lnTo>
                  <a:lnTo>
                    <a:pt x="416" y="430"/>
                  </a:lnTo>
                  <a:lnTo>
                    <a:pt x="414" y="430"/>
                  </a:lnTo>
                  <a:lnTo>
                    <a:pt x="414" y="430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3" y="436"/>
                  </a:lnTo>
                  <a:lnTo>
                    <a:pt x="411" y="437"/>
                  </a:lnTo>
                  <a:lnTo>
                    <a:pt x="411" y="439"/>
                  </a:lnTo>
                  <a:lnTo>
                    <a:pt x="411" y="439"/>
                  </a:lnTo>
                  <a:lnTo>
                    <a:pt x="411" y="441"/>
                  </a:lnTo>
                  <a:lnTo>
                    <a:pt x="409" y="443"/>
                  </a:lnTo>
                  <a:lnTo>
                    <a:pt x="409" y="445"/>
                  </a:lnTo>
                  <a:lnTo>
                    <a:pt x="409" y="445"/>
                  </a:lnTo>
                  <a:lnTo>
                    <a:pt x="409" y="447"/>
                  </a:lnTo>
                  <a:lnTo>
                    <a:pt x="409" y="448"/>
                  </a:lnTo>
                  <a:lnTo>
                    <a:pt x="409" y="448"/>
                  </a:lnTo>
                  <a:lnTo>
                    <a:pt x="409" y="454"/>
                  </a:lnTo>
                  <a:lnTo>
                    <a:pt x="407" y="457"/>
                  </a:lnTo>
                  <a:lnTo>
                    <a:pt x="407" y="459"/>
                  </a:lnTo>
                  <a:lnTo>
                    <a:pt x="407" y="459"/>
                  </a:lnTo>
                  <a:lnTo>
                    <a:pt x="407" y="461"/>
                  </a:lnTo>
                  <a:lnTo>
                    <a:pt x="405" y="461"/>
                  </a:lnTo>
                  <a:lnTo>
                    <a:pt x="405" y="463"/>
                  </a:lnTo>
                  <a:lnTo>
                    <a:pt x="405" y="463"/>
                  </a:lnTo>
                  <a:lnTo>
                    <a:pt x="404" y="461"/>
                  </a:lnTo>
                  <a:lnTo>
                    <a:pt x="404" y="463"/>
                  </a:lnTo>
                  <a:lnTo>
                    <a:pt x="400" y="463"/>
                  </a:lnTo>
                  <a:lnTo>
                    <a:pt x="398" y="465"/>
                  </a:lnTo>
                  <a:lnTo>
                    <a:pt x="396" y="463"/>
                  </a:lnTo>
                  <a:lnTo>
                    <a:pt x="396" y="463"/>
                  </a:lnTo>
                  <a:lnTo>
                    <a:pt x="396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1" y="463"/>
                  </a:lnTo>
                  <a:lnTo>
                    <a:pt x="389" y="463"/>
                  </a:lnTo>
                  <a:lnTo>
                    <a:pt x="389" y="461"/>
                  </a:lnTo>
                  <a:lnTo>
                    <a:pt x="389" y="461"/>
                  </a:lnTo>
                  <a:lnTo>
                    <a:pt x="389" y="461"/>
                  </a:lnTo>
                  <a:lnTo>
                    <a:pt x="387" y="459"/>
                  </a:lnTo>
                  <a:lnTo>
                    <a:pt x="387" y="459"/>
                  </a:lnTo>
                  <a:lnTo>
                    <a:pt x="386" y="459"/>
                  </a:lnTo>
                  <a:lnTo>
                    <a:pt x="386" y="459"/>
                  </a:lnTo>
                  <a:lnTo>
                    <a:pt x="382" y="459"/>
                  </a:lnTo>
                  <a:lnTo>
                    <a:pt x="382" y="459"/>
                  </a:lnTo>
                  <a:lnTo>
                    <a:pt x="380" y="459"/>
                  </a:lnTo>
                  <a:lnTo>
                    <a:pt x="380" y="461"/>
                  </a:lnTo>
                  <a:lnTo>
                    <a:pt x="380" y="461"/>
                  </a:lnTo>
                  <a:lnTo>
                    <a:pt x="376" y="461"/>
                  </a:lnTo>
                  <a:lnTo>
                    <a:pt x="376" y="461"/>
                  </a:lnTo>
                  <a:lnTo>
                    <a:pt x="378" y="459"/>
                  </a:lnTo>
                  <a:lnTo>
                    <a:pt x="376" y="459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1" y="463"/>
                  </a:lnTo>
                  <a:lnTo>
                    <a:pt x="369" y="465"/>
                  </a:lnTo>
                  <a:lnTo>
                    <a:pt x="367" y="466"/>
                  </a:lnTo>
                  <a:lnTo>
                    <a:pt x="366" y="466"/>
                  </a:lnTo>
                  <a:lnTo>
                    <a:pt x="364" y="466"/>
                  </a:lnTo>
                  <a:lnTo>
                    <a:pt x="362" y="465"/>
                  </a:lnTo>
                  <a:lnTo>
                    <a:pt x="360" y="465"/>
                  </a:lnTo>
                  <a:lnTo>
                    <a:pt x="358" y="465"/>
                  </a:lnTo>
                  <a:lnTo>
                    <a:pt x="357" y="463"/>
                  </a:lnTo>
                  <a:lnTo>
                    <a:pt x="355" y="463"/>
                  </a:lnTo>
                  <a:lnTo>
                    <a:pt x="353" y="463"/>
                  </a:lnTo>
                  <a:lnTo>
                    <a:pt x="351" y="461"/>
                  </a:lnTo>
                  <a:lnTo>
                    <a:pt x="349" y="461"/>
                  </a:lnTo>
                  <a:lnTo>
                    <a:pt x="344" y="459"/>
                  </a:lnTo>
                  <a:lnTo>
                    <a:pt x="340" y="459"/>
                  </a:lnTo>
                  <a:lnTo>
                    <a:pt x="338" y="459"/>
                  </a:lnTo>
                  <a:lnTo>
                    <a:pt x="337" y="459"/>
                  </a:lnTo>
                  <a:lnTo>
                    <a:pt x="335" y="459"/>
                  </a:lnTo>
                  <a:lnTo>
                    <a:pt x="335" y="459"/>
                  </a:lnTo>
                  <a:lnTo>
                    <a:pt x="333" y="457"/>
                  </a:lnTo>
                  <a:lnTo>
                    <a:pt x="333" y="456"/>
                  </a:lnTo>
                  <a:lnTo>
                    <a:pt x="329" y="456"/>
                  </a:lnTo>
                  <a:lnTo>
                    <a:pt x="326" y="456"/>
                  </a:lnTo>
                  <a:lnTo>
                    <a:pt x="324" y="454"/>
                  </a:lnTo>
                  <a:lnTo>
                    <a:pt x="324" y="454"/>
                  </a:lnTo>
                  <a:lnTo>
                    <a:pt x="322" y="454"/>
                  </a:lnTo>
                  <a:lnTo>
                    <a:pt x="320" y="454"/>
                  </a:lnTo>
                  <a:lnTo>
                    <a:pt x="320" y="454"/>
                  </a:lnTo>
                  <a:lnTo>
                    <a:pt x="319" y="454"/>
                  </a:lnTo>
                  <a:lnTo>
                    <a:pt x="317" y="454"/>
                  </a:lnTo>
                  <a:lnTo>
                    <a:pt x="317" y="452"/>
                  </a:lnTo>
                  <a:lnTo>
                    <a:pt x="319" y="452"/>
                  </a:lnTo>
                  <a:lnTo>
                    <a:pt x="317" y="450"/>
                  </a:lnTo>
                  <a:lnTo>
                    <a:pt x="317" y="448"/>
                  </a:lnTo>
                  <a:lnTo>
                    <a:pt x="315" y="448"/>
                  </a:lnTo>
                  <a:lnTo>
                    <a:pt x="313" y="448"/>
                  </a:lnTo>
                  <a:lnTo>
                    <a:pt x="309" y="447"/>
                  </a:lnTo>
                  <a:lnTo>
                    <a:pt x="306" y="448"/>
                  </a:lnTo>
                  <a:lnTo>
                    <a:pt x="304" y="448"/>
                  </a:lnTo>
                  <a:lnTo>
                    <a:pt x="302" y="448"/>
                  </a:lnTo>
                  <a:lnTo>
                    <a:pt x="299" y="450"/>
                  </a:lnTo>
                  <a:lnTo>
                    <a:pt x="297" y="452"/>
                  </a:lnTo>
                  <a:lnTo>
                    <a:pt x="295" y="454"/>
                  </a:lnTo>
                  <a:lnTo>
                    <a:pt x="293" y="456"/>
                  </a:lnTo>
                  <a:lnTo>
                    <a:pt x="293" y="457"/>
                  </a:lnTo>
                  <a:lnTo>
                    <a:pt x="293" y="459"/>
                  </a:lnTo>
                  <a:lnTo>
                    <a:pt x="295" y="461"/>
                  </a:lnTo>
                  <a:lnTo>
                    <a:pt x="295" y="463"/>
                  </a:lnTo>
                  <a:lnTo>
                    <a:pt x="297" y="465"/>
                  </a:lnTo>
                  <a:lnTo>
                    <a:pt x="295" y="466"/>
                  </a:lnTo>
                  <a:lnTo>
                    <a:pt x="295" y="468"/>
                  </a:lnTo>
                  <a:lnTo>
                    <a:pt x="295" y="468"/>
                  </a:lnTo>
                  <a:lnTo>
                    <a:pt x="293" y="470"/>
                  </a:lnTo>
                  <a:lnTo>
                    <a:pt x="291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4" y="472"/>
                  </a:lnTo>
                  <a:lnTo>
                    <a:pt x="282" y="470"/>
                  </a:lnTo>
                  <a:lnTo>
                    <a:pt x="282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7" y="466"/>
                  </a:lnTo>
                  <a:lnTo>
                    <a:pt x="273" y="465"/>
                  </a:lnTo>
                  <a:lnTo>
                    <a:pt x="270" y="463"/>
                  </a:lnTo>
                  <a:lnTo>
                    <a:pt x="266" y="463"/>
                  </a:lnTo>
                  <a:lnTo>
                    <a:pt x="264" y="463"/>
                  </a:lnTo>
                  <a:lnTo>
                    <a:pt x="262" y="463"/>
                  </a:lnTo>
                  <a:lnTo>
                    <a:pt x="261" y="459"/>
                  </a:lnTo>
                  <a:lnTo>
                    <a:pt x="259" y="457"/>
                  </a:lnTo>
                  <a:lnTo>
                    <a:pt x="259" y="456"/>
                  </a:lnTo>
                  <a:lnTo>
                    <a:pt x="259" y="454"/>
                  </a:lnTo>
                  <a:lnTo>
                    <a:pt x="257" y="454"/>
                  </a:lnTo>
                  <a:lnTo>
                    <a:pt x="255" y="452"/>
                  </a:lnTo>
                  <a:lnTo>
                    <a:pt x="253" y="452"/>
                  </a:lnTo>
                  <a:lnTo>
                    <a:pt x="250" y="450"/>
                  </a:lnTo>
                  <a:lnTo>
                    <a:pt x="250" y="450"/>
                  </a:lnTo>
                  <a:lnTo>
                    <a:pt x="246" y="448"/>
                  </a:lnTo>
                  <a:lnTo>
                    <a:pt x="244" y="448"/>
                  </a:lnTo>
                  <a:lnTo>
                    <a:pt x="242" y="448"/>
                  </a:lnTo>
                  <a:lnTo>
                    <a:pt x="241" y="448"/>
                  </a:lnTo>
                  <a:lnTo>
                    <a:pt x="239" y="448"/>
                  </a:lnTo>
                  <a:lnTo>
                    <a:pt x="235" y="448"/>
                  </a:lnTo>
                  <a:lnTo>
                    <a:pt x="232" y="447"/>
                  </a:lnTo>
                  <a:lnTo>
                    <a:pt x="230" y="447"/>
                  </a:lnTo>
                  <a:lnTo>
                    <a:pt x="228" y="445"/>
                  </a:lnTo>
                  <a:lnTo>
                    <a:pt x="228" y="445"/>
                  </a:lnTo>
                  <a:lnTo>
                    <a:pt x="226" y="445"/>
                  </a:lnTo>
                  <a:lnTo>
                    <a:pt x="226" y="445"/>
                  </a:lnTo>
                  <a:lnTo>
                    <a:pt x="226" y="445"/>
                  </a:lnTo>
                  <a:lnTo>
                    <a:pt x="226" y="445"/>
                  </a:lnTo>
                  <a:lnTo>
                    <a:pt x="224" y="441"/>
                  </a:lnTo>
                  <a:lnTo>
                    <a:pt x="224" y="441"/>
                  </a:lnTo>
                  <a:lnTo>
                    <a:pt x="223" y="443"/>
                  </a:lnTo>
                  <a:lnTo>
                    <a:pt x="223" y="441"/>
                  </a:lnTo>
                  <a:lnTo>
                    <a:pt x="221" y="439"/>
                  </a:lnTo>
                  <a:lnTo>
                    <a:pt x="221" y="441"/>
                  </a:lnTo>
                  <a:lnTo>
                    <a:pt x="219" y="441"/>
                  </a:lnTo>
                  <a:lnTo>
                    <a:pt x="219" y="439"/>
                  </a:lnTo>
                  <a:lnTo>
                    <a:pt x="217" y="439"/>
                  </a:lnTo>
                  <a:lnTo>
                    <a:pt x="217" y="437"/>
                  </a:lnTo>
                  <a:lnTo>
                    <a:pt x="217" y="436"/>
                  </a:lnTo>
                  <a:lnTo>
                    <a:pt x="219" y="436"/>
                  </a:lnTo>
                  <a:lnTo>
                    <a:pt x="219" y="436"/>
                  </a:lnTo>
                  <a:lnTo>
                    <a:pt x="219" y="434"/>
                  </a:lnTo>
                  <a:lnTo>
                    <a:pt x="219" y="434"/>
                  </a:lnTo>
                  <a:lnTo>
                    <a:pt x="221" y="432"/>
                  </a:lnTo>
                  <a:lnTo>
                    <a:pt x="221" y="432"/>
                  </a:lnTo>
                  <a:lnTo>
                    <a:pt x="223" y="430"/>
                  </a:lnTo>
                  <a:lnTo>
                    <a:pt x="224" y="430"/>
                  </a:lnTo>
                  <a:lnTo>
                    <a:pt x="224" y="428"/>
                  </a:lnTo>
                  <a:lnTo>
                    <a:pt x="226" y="425"/>
                  </a:lnTo>
                  <a:lnTo>
                    <a:pt x="226" y="423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19"/>
                  </a:lnTo>
                  <a:lnTo>
                    <a:pt x="223" y="419"/>
                  </a:lnTo>
                  <a:lnTo>
                    <a:pt x="221" y="418"/>
                  </a:lnTo>
                  <a:lnTo>
                    <a:pt x="221" y="416"/>
                  </a:lnTo>
                  <a:lnTo>
                    <a:pt x="221" y="414"/>
                  </a:lnTo>
                  <a:lnTo>
                    <a:pt x="223" y="414"/>
                  </a:lnTo>
                  <a:lnTo>
                    <a:pt x="224" y="412"/>
                  </a:lnTo>
                  <a:lnTo>
                    <a:pt x="224" y="409"/>
                  </a:lnTo>
                  <a:lnTo>
                    <a:pt x="224" y="407"/>
                  </a:lnTo>
                  <a:lnTo>
                    <a:pt x="224" y="407"/>
                  </a:lnTo>
                  <a:lnTo>
                    <a:pt x="223" y="409"/>
                  </a:lnTo>
                  <a:lnTo>
                    <a:pt x="223" y="410"/>
                  </a:lnTo>
                  <a:lnTo>
                    <a:pt x="221" y="410"/>
                  </a:lnTo>
                  <a:lnTo>
                    <a:pt x="221" y="410"/>
                  </a:lnTo>
                  <a:lnTo>
                    <a:pt x="219" y="410"/>
                  </a:lnTo>
                  <a:lnTo>
                    <a:pt x="219" y="409"/>
                  </a:lnTo>
                  <a:lnTo>
                    <a:pt x="219" y="407"/>
                  </a:lnTo>
                  <a:lnTo>
                    <a:pt x="219" y="407"/>
                  </a:lnTo>
                  <a:lnTo>
                    <a:pt x="219" y="407"/>
                  </a:lnTo>
                  <a:lnTo>
                    <a:pt x="215" y="405"/>
                  </a:lnTo>
                  <a:lnTo>
                    <a:pt x="214" y="405"/>
                  </a:lnTo>
                  <a:lnTo>
                    <a:pt x="212" y="405"/>
                  </a:lnTo>
                  <a:lnTo>
                    <a:pt x="210" y="407"/>
                  </a:lnTo>
                  <a:lnTo>
                    <a:pt x="210" y="407"/>
                  </a:lnTo>
                  <a:lnTo>
                    <a:pt x="208" y="409"/>
                  </a:lnTo>
                  <a:lnTo>
                    <a:pt x="208" y="409"/>
                  </a:lnTo>
                  <a:lnTo>
                    <a:pt x="206" y="409"/>
                  </a:lnTo>
                  <a:lnTo>
                    <a:pt x="204" y="409"/>
                  </a:lnTo>
                  <a:lnTo>
                    <a:pt x="203" y="409"/>
                  </a:lnTo>
                  <a:lnTo>
                    <a:pt x="203" y="409"/>
                  </a:lnTo>
                  <a:lnTo>
                    <a:pt x="201" y="409"/>
                  </a:lnTo>
                  <a:lnTo>
                    <a:pt x="199" y="409"/>
                  </a:lnTo>
                  <a:lnTo>
                    <a:pt x="197" y="407"/>
                  </a:lnTo>
                  <a:lnTo>
                    <a:pt x="195" y="409"/>
                  </a:lnTo>
                  <a:lnTo>
                    <a:pt x="194" y="409"/>
                  </a:lnTo>
                  <a:lnTo>
                    <a:pt x="194" y="409"/>
                  </a:lnTo>
                  <a:lnTo>
                    <a:pt x="192" y="409"/>
                  </a:lnTo>
                  <a:lnTo>
                    <a:pt x="192" y="409"/>
                  </a:lnTo>
                  <a:lnTo>
                    <a:pt x="190" y="407"/>
                  </a:lnTo>
                  <a:lnTo>
                    <a:pt x="188" y="409"/>
                  </a:lnTo>
                  <a:lnTo>
                    <a:pt x="186" y="410"/>
                  </a:lnTo>
                  <a:lnTo>
                    <a:pt x="185" y="410"/>
                  </a:lnTo>
                  <a:lnTo>
                    <a:pt x="183" y="410"/>
                  </a:lnTo>
                  <a:lnTo>
                    <a:pt x="183" y="412"/>
                  </a:lnTo>
                  <a:lnTo>
                    <a:pt x="181" y="410"/>
                  </a:lnTo>
                  <a:lnTo>
                    <a:pt x="179" y="409"/>
                  </a:lnTo>
                  <a:lnTo>
                    <a:pt x="175" y="409"/>
                  </a:lnTo>
                  <a:lnTo>
                    <a:pt x="174" y="409"/>
                  </a:lnTo>
                  <a:lnTo>
                    <a:pt x="172" y="409"/>
                  </a:lnTo>
                  <a:lnTo>
                    <a:pt x="168" y="410"/>
                  </a:lnTo>
                  <a:lnTo>
                    <a:pt x="168" y="410"/>
                  </a:lnTo>
                  <a:lnTo>
                    <a:pt x="166" y="410"/>
                  </a:lnTo>
                  <a:lnTo>
                    <a:pt x="166" y="410"/>
                  </a:lnTo>
                  <a:lnTo>
                    <a:pt x="165" y="410"/>
                  </a:lnTo>
                  <a:lnTo>
                    <a:pt x="163" y="412"/>
                  </a:lnTo>
                  <a:lnTo>
                    <a:pt x="163" y="412"/>
                  </a:lnTo>
                  <a:lnTo>
                    <a:pt x="161" y="412"/>
                  </a:lnTo>
                  <a:lnTo>
                    <a:pt x="154" y="412"/>
                  </a:lnTo>
                  <a:lnTo>
                    <a:pt x="152" y="414"/>
                  </a:lnTo>
                  <a:lnTo>
                    <a:pt x="148" y="414"/>
                  </a:lnTo>
                  <a:lnTo>
                    <a:pt x="147" y="416"/>
                  </a:lnTo>
                  <a:lnTo>
                    <a:pt x="145" y="416"/>
                  </a:lnTo>
                  <a:lnTo>
                    <a:pt x="145" y="418"/>
                  </a:lnTo>
                  <a:lnTo>
                    <a:pt x="143" y="418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39" y="419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6" y="421"/>
                  </a:lnTo>
                  <a:lnTo>
                    <a:pt x="134" y="421"/>
                  </a:lnTo>
                  <a:lnTo>
                    <a:pt x="132" y="425"/>
                  </a:lnTo>
                  <a:lnTo>
                    <a:pt x="130" y="427"/>
                  </a:lnTo>
                  <a:lnTo>
                    <a:pt x="128" y="427"/>
                  </a:lnTo>
                  <a:lnTo>
                    <a:pt x="127" y="427"/>
                  </a:lnTo>
                  <a:lnTo>
                    <a:pt x="125" y="427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1" y="427"/>
                  </a:lnTo>
                  <a:lnTo>
                    <a:pt x="119" y="425"/>
                  </a:lnTo>
                  <a:lnTo>
                    <a:pt x="119" y="425"/>
                  </a:lnTo>
                  <a:lnTo>
                    <a:pt x="118" y="425"/>
                  </a:lnTo>
                  <a:lnTo>
                    <a:pt x="116" y="425"/>
                  </a:lnTo>
                  <a:lnTo>
                    <a:pt x="114" y="425"/>
                  </a:lnTo>
                  <a:lnTo>
                    <a:pt x="112" y="425"/>
                  </a:lnTo>
                  <a:lnTo>
                    <a:pt x="108" y="427"/>
                  </a:lnTo>
                  <a:lnTo>
                    <a:pt x="108" y="427"/>
                  </a:lnTo>
                  <a:lnTo>
                    <a:pt x="105" y="423"/>
                  </a:lnTo>
                  <a:lnTo>
                    <a:pt x="103" y="421"/>
                  </a:lnTo>
                  <a:lnTo>
                    <a:pt x="101" y="419"/>
                  </a:lnTo>
                  <a:lnTo>
                    <a:pt x="99" y="419"/>
                  </a:lnTo>
                  <a:lnTo>
                    <a:pt x="98" y="421"/>
                  </a:lnTo>
                  <a:lnTo>
                    <a:pt x="96" y="427"/>
                  </a:lnTo>
                  <a:lnTo>
                    <a:pt x="94" y="432"/>
                  </a:lnTo>
                  <a:lnTo>
                    <a:pt x="92" y="434"/>
                  </a:lnTo>
                  <a:lnTo>
                    <a:pt x="90" y="436"/>
                  </a:lnTo>
                  <a:lnTo>
                    <a:pt x="90" y="437"/>
                  </a:lnTo>
                  <a:lnTo>
                    <a:pt x="87" y="439"/>
                  </a:lnTo>
                  <a:lnTo>
                    <a:pt x="85" y="441"/>
                  </a:lnTo>
                  <a:lnTo>
                    <a:pt x="80" y="443"/>
                  </a:lnTo>
                  <a:lnTo>
                    <a:pt x="78" y="445"/>
                  </a:lnTo>
                  <a:lnTo>
                    <a:pt x="76" y="445"/>
                  </a:lnTo>
                  <a:lnTo>
                    <a:pt x="76" y="448"/>
                  </a:lnTo>
                  <a:lnTo>
                    <a:pt x="72" y="452"/>
                  </a:lnTo>
                  <a:lnTo>
                    <a:pt x="72" y="454"/>
                  </a:lnTo>
                  <a:lnTo>
                    <a:pt x="70" y="456"/>
                  </a:lnTo>
                  <a:lnTo>
                    <a:pt x="69" y="457"/>
                  </a:lnTo>
                  <a:lnTo>
                    <a:pt x="69" y="457"/>
                  </a:lnTo>
                  <a:lnTo>
                    <a:pt x="67" y="463"/>
                  </a:lnTo>
                  <a:lnTo>
                    <a:pt x="67" y="463"/>
                  </a:lnTo>
                  <a:lnTo>
                    <a:pt x="67" y="468"/>
                  </a:lnTo>
                  <a:lnTo>
                    <a:pt x="65" y="470"/>
                  </a:lnTo>
                  <a:lnTo>
                    <a:pt x="67" y="472"/>
                  </a:lnTo>
                  <a:lnTo>
                    <a:pt x="67" y="475"/>
                  </a:lnTo>
                  <a:lnTo>
                    <a:pt x="67" y="475"/>
                  </a:lnTo>
                  <a:lnTo>
                    <a:pt x="65" y="479"/>
                  </a:lnTo>
                  <a:lnTo>
                    <a:pt x="61" y="483"/>
                  </a:lnTo>
                  <a:lnTo>
                    <a:pt x="61" y="483"/>
                  </a:lnTo>
                  <a:lnTo>
                    <a:pt x="61" y="485"/>
                  </a:lnTo>
                  <a:lnTo>
                    <a:pt x="61" y="485"/>
                  </a:lnTo>
                  <a:lnTo>
                    <a:pt x="60" y="486"/>
                  </a:lnTo>
                  <a:lnTo>
                    <a:pt x="56" y="488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2"/>
                  </a:lnTo>
                  <a:lnTo>
                    <a:pt x="51" y="494"/>
                  </a:lnTo>
                  <a:lnTo>
                    <a:pt x="47" y="495"/>
                  </a:lnTo>
                  <a:lnTo>
                    <a:pt x="43" y="495"/>
                  </a:lnTo>
                  <a:lnTo>
                    <a:pt x="43" y="495"/>
                  </a:lnTo>
                  <a:lnTo>
                    <a:pt x="42" y="495"/>
                  </a:lnTo>
                  <a:lnTo>
                    <a:pt x="40" y="497"/>
                  </a:lnTo>
                  <a:lnTo>
                    <a:pt x="40" y="499"/>
                  </a:lnTo>
                  <a:lnTo>
                    <a:pt x="38" y="501"/>
                  </a:lnTo>
                  <a:lnTo>
                    <a:pt x="38" y="503"/>
                  </a:lnTo>
                  <a:lnTo>
                    <a:pt x="36" y="504"/>
                  </a:lnTo>
                  <a:lnTo>
                    <a:pt x="36" y="506"/>
                  </a:lnTo>
                  <a:lnTo>
                    <a:pt x="34" y="508"/>
                  </a:lnTo>
                  <a:lnTo>
                    <a:pt x="31" y="510"/>
                  </a:lnTo>
                  <a:lnTo>
                    <a:pt x="29" y="513"/>
                  </a:lnTo>
                  <a:lnTo>
                    <a:pt x="27" y="517"/>
                  </a:lnTo>
                  <a:lnTo>
                    <a:pt x="25" y="521"/>
                  </a:lnTo>
                  <a:lnTo>
                    <a:pt x="25" y="523"/>
                  </a:lnTo>
                  <a:lnTo>
                    <a:pt x="23" y="528"/>
                  </a:lnTo>
                  <a:lnTo>
                    <a:pt x="18" y="532"/>
                  </a:lnTo>
                  <a:lnTo>
                    <a:pt x="18" y="533"/>
                  </a:lnTo>
                  <a:lnTo>
                    <a:pt x="16" y="535"/>
                  </a:lnTo>
                  <a:lnTo>
                    <a:pt x="16" y="537"/>
                  </a:lnTo>
                  <a:lnTo>
                    <a:pt x="14" y="541"/>
                  </a:lnTo>
                  <a:lnTo>
                    <a:pt x="14" y="542"/>
                  </a:lnTo>
                  <a:lnTo>
                    <a:pt x="13" y="544"/>
                  </a:lnTo>
                  <a:lnTo>
                    <a:pt x="11" y="550"/>
                  </a:lnTo>
                  <a:lnTo>
                    <a:pt x="9" y="550"/>
                  </a:lnTo>
                  <a:lnTo>
                    <a:pt x="7" y="555"/>
                  </a:lnTo>
                  <a:lnTo>
                    <a:pt x="7" y="560"/>
                  </a:lnTo>
                  <a:lnTo>
                    <a:pt x="7" y="562"/>
                  </a:lnTo>
                  <a:lnTo>
                    <a:pt x="7" y="560"/>
                  </a:lnTo>
                  <a:lnTo>
                    <a:pt x="7" y="562"/>
                  </a:lnTo>
                  <a:lnTo>
                    <a:pt x="9" y="566"/>
                  </a:lnTo>
                  <a:lnTo>
                    <a:pt x="9" y="566"/>
                  </a:lnTo>
                  <a:lnTo>
                    <a:pt x="11" y="566"/>
                  </a:lnTo>
                  <a:lnTo>
                    <a:pt x="11" y="568"/>
                  </a:lnTo>
                  <a:lnTo>
                    <a:pt x="13" y="570"/>
                  </a:lnTo>
                  <a:lnTo>
                    <a:pt x="13" y="571"/>
                  </a:lnTo>
                  <a:lnTo>
                    <a:pt x="11" y="573"/>
                  </a:lnTo>
                  <a:lnTo>
                    <a:pt x="11" y="577"/>
                  </a:lnTo>
                  <a:lnTo>
                    <a:pt x="11" y="577"/>
                  </a:lnTo>
                  <a:lnTo>
                    <a:pt x="9" y="577"/>
                  </a:lnTo>
                  <a:lnTo>
                    <a:pt x="9" y="577"/>
                  </a:lnTo>
                  <a:lnTo>
                    <a:pt x="13" y="582"/>
                  </a:lnTo>
                  <a:lnTo>
                    <a:pt x="13" y="584"/>
                  </a:lnTo>
                  <a:lnTo>
                    <a:pt x="13" y="586"/>
                  </a:lnTo>
                  <a:lnTo>
                    <a:pt x="13" y="588"/>
                  </a:lnTo>
                  <a:lnTo>
                    <a:pt x="13" y="595"/>
                  </a:lnTo>
                  <a:lnTo>
                    <a:pt x="11" y="597"/>
                  </a:lnTo>
                  <a:lnTo>
                    <a:pt x="9" y="602"/>
                  </a:lnTo>
                  <a:lnTo>
                    <a:pt x="9" y="604"/>
                  </a:lnTo>
                  <a:lnTo>
                    <a:pt x="9" y="606"/>
                  </a:lnTo>
                  <a:lnTo>
                    <a:pt x="7" y="609"/>
                  </a:lnTo>
                  <a:lnTo>
                    <a:pt x="7" y="611"/>
                  </a:lnTo>
                  <a:lnTo>
                    <a:pt x="7" y="613"/>
                  </a:lnTo>
                  <a:lnTo>
                    <a:pt x="5" y="617"/>
                  </a:lnTo>
                  <a:lnTo>
                    <a:pt x="5" y="618"/>
                  </a:lnTo>
                  <a:lnTo>
                    <a:pt x="3" y="618"/>
                  </a:lnTo>
                  <a:lnTo>
                    <a:pt x="2" y="620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0" y="624"/>
                  </a:lnTo>
                  <a:lnTo>
                    <a:pt x="0" y="622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2" y="624"/>
                  </a:lnTo>
                  <a:lnTo>
                    <a:pt x="3" y="626"/>
                  </a:lnTo>
                  <a:lnTo>
                    <a:pt x="3" y="627"/>
                  </a:lnTo>
                  <a:lnTo>
                    <a:pt x="5" y="627"/>
                  </a:lnTo>
                  <a:lnTo>
                    <a:pt x="5" y="629"/>
                  </a:lnTo>
                  <a:lnTo>
                    <a:pt x="5" y="631"/>
                  </a:lnTo>
                  <a:lnTo>
                    <a:pt x="7" y="633"/>
                  </a:lnTo>
                  <a:lnTo>
                    <a:pt x="7" y="633"/>
                  </a:lnTo>
                  <a:lnTo>
                    <a:pt x="7" y="633"/>
                  </a:lnTo>
                  <a:lnTo>
                    <a:pt x="7" y="635"/>
                  </a:lnTo>
                  <a:lnTo>
                    <a:pt x="7" y="635"/>
                  </a:lnTo>
                  <a:lnTo>
                    <a:pt x="5" y="635"/>
                  </a:lnTo>
                  <a:lnTo>
                    <a:pt x="5" y="635"/>
                  </a:lnTo>
                  <a:lnTo>
                    <a:pt x="5" y="636"/>
                  </a:lnTo>
                  <a:lnTo>
                    <a:pt x="5" y="636"/>
                  </a:lnTo>
                  <a:lnTo>
                    <a:pt x="5" y="638"/>
                  </a:lnTo>
                  <a:lnTo>
                    <a:pt x="5" y="638"/>
                  </a:lnTo>
                  <a:lnTo>
                    <a:pt x="5" y="644"/>
                  </a:lnTo>
                  <a:lnTo>
                    <a:pt x="5" y="644"/>
                  </a:lnTo>
                  <a:lnTo>
                    <a:pt x="5" y="644"/>
                  </a:lnTo>
                  <a:lnTo>
                    <a:pt x="5" y="646"/>
                  </a:lnTo>
                  <a:lnTo>
                    <a:pt x="5" y="647"/>
                  </a:lnTo>
                  <a:lnTo>
                    <a:pt x="9" y="647"/>
                  </a:lnTo>
                  <a:lnTo>
                    <a:pt x="9" y="649"/>
                  </a:lnTo>
                  <a:lnTo>
                    <a:pt x="9" y="649"/>
                  </a:lnTo>
                  <a:lnTo>
                    <a:pt x="11" y="651"/>
                  </a:lnTo>
                  <a:lnTo>
                    <a:pt x="13" y="651"/>
                  </a:lnTo>
                  <a:lnTo>
                    <a:pt x="13" y="651"/>
                  </a:lnTo>
                  <a:lnTo>
                    <a:pt x="13" y="651"/>
                  </a:lnTo>
                  <a:lnTo>
                    <a:pt x="14" y="651"/>
                  </a:lnTo>
                  <a:lnTo>
                    <a:pt x="16" y="651"/>
                  </a:lnTo>
                  <a:lnTo>
                    <a:pt x="16" y="649"/>
                  </a:lnTo>
                  <a:lnTo>
                    <a:pt x="22" y="649"/>
                  </a:lnTo>
                  <a:lnTo>
                    <a:pt x="20" y="651"/>
                  </a:lnTo>
                  <a:lnTo>
                    <a:pt x="18" y="651"/>
                  </a:lnTo>
                  <a:lnTo>
                    <a:pt x="16" y="651"/>
                  </a:lnTo>
                  <a:lnTo>
                    <a:pt x="16" y="651"/>
                  </a:lnTo>
                  <a:lnTo>
                    <a:pt x="16" y="653"/>
                  </a:lnTo>
                  <a:lnTo>
                    <a:pt x="16" y="655"/>
                  </a:lnTo>
                  <a:lnTo>
                    <a:pt x="16" y="656"/>
                  </a:lnTo>
                  <a:lnTo>
                    <a:pt x="16" y="658"/>
                  </a:lnTo>
                  <a:lnTo>
                    <a:pt x="18" y="658"/>
                  </a:lnTo>
                  <a:lnTo>
                    <a:pt x="20" y="658"/>
                  </a:lnTo>
                  <a:lnTo>
                    <a:pt x="20" y="658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2" y="658"/>
                  </a:lnTo>
                  <a:lnTo>
                    <a:pt x="22" y="658"/>
                  </a:lnTo>
                  <a:lnTo>
                    <a:pt x="22" y="662"/>
                  </a:lnTo>
                  <a:lnTo>
                    <a:pt x="23" y="662"/>
                  </a:lnTo>
                  <a:lnTo>
                    <a:pt x="23" y="662"/>
                  </a:lnTo>
                  <a:lnTo>
                    <a:pt x="23" y="664"/>
                  </a:lnTo>
                  <a:lnTo>
                    <a:pt x="23" y="665"/>
                  </a:lnTo>
                  <a:lnTo>
                    <a:pt x="25" y="667"/>
                  </a:lnTo>
                  <a:lnTo>
                    <a:pt x="25" y="667"/>
                  </a:lnTo>
                  <a:lnTo>
                    <a:pt x="27" y="669"/>
                  </a:lnTo>
                  <a:lnTo>
                    <a:pt x="29" y="669"/>
                  </a:lnTo>
                  <a:lnTo>
                    <a:pt x="31" y="671"/>
                  </a:lnTo>
                  <a:lnTo>
                    <a:pt x="31" y="673"/>
                  </a:lnTo>
                  <a:lnTo>
                    <a:pt x="31" y="673"/>
                  </a:lnTo>
                  <a:lnTo>
                    <a:pt x="31" y="674"/>
                  </a:lnTo>
                  <a:lnTo>
                    <a:pt x="32" y="674"/>
                  </a:lnTo>
                  <a:lnTo>
                    <a:pt x="32" y="674"/>
                  </a:lnTo>
                  <a:lnTo>
                    <a:pt x="32" y="674"/>
                  </a:lnTo>
                  <a:lnTo>
                    <a:pt x="32" y="676"/>
                  </a:lnTo>
                  <a:lnTo>
                    <a:pt x="32" y="678"/>
                  </a:lnTo>
                  <a:lnTo>
                    <a:pt x="32" y="678"/>
                  </a:lnTo>
                  <a:lnTo>
                    <a:pt x="34" y="680"/>
                  </a:lnTo>
                  <a:lnTo>
                    <a:pt x="34" y="680"/>
                  </a:lnTo>
                  <a:lnTo>
                    <a:pt x="34" y="682"/>
                  </a:lnTo>
                  <a:lnTo>
                    <a:pt x="34" y="682"/>
                  </a:lnTo>
                  <a:lnTo>
                    <a:pt x="34" y="682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5"/>
                  </a:lnTo>
                  <a:lnTo>
                    <a:pt x="34" y="685"/>
                  </a:lnTo>
                  <a:lnTo>
                    <a:pt x="36" y="687"/>
                  </a:lnTo>
                  <a:lnTo>
                    <a:pt x="36" y="687"/>
                  </a:lnTo>
                  <a:lnTo>
                    <a:pt x="36" y="687"/>
                  </a:lnTo>
                  <a:lnTo>
                    <a:pt x="36" y="689"/>
                  </a:lnTo>
                  <a:lnTo>
                    <a:pt x="36" y="689"/>
                  </a:lnTo>
                  <a:lnTo>
                    <a:pt x="38" y="689"/>
                  </a:lnTo>
                  <a:lnTo>
                    <a:pt x="40" y="691"/>
                  </a:lnTo>
                  <a:lnTo>
                    <a:pt x="40" y="693"/>
                  </a:lnTo>
                  <a:lnTo>
                    <a:pt x="40" y="693"/>
                  </a:lnTo>
                  <a:lnTo>
                    <a:pt x="42" y="694"/>
                  </a:lnTo>
                  <a:lnTo>
                    <a:pt x="47" y="696"/>
                  </a:lnTo>
                  <a:lnTo>
                    <a:pt x="49" y="698"/>
                  </a:lnTo>
                  <a:lnTo>
                    <a:pt x="49" y="698"/>
                  </a:lnTo>
                  <a:lnTo>
                    <a:pt x="51" y="698"/>
                  </a:lnTo>
                  <a:lnTo>
                    <a:pt x="51" y="700"/>
                  </a:lnTo>
                  <a:lnTo>
                    <a:pt x="51" y="700"/>
                  </a:lnTo>
                  <a:lnTo>
                    <a:pt x="51" y="700"/>
                  </a:lnTo>
                  <a:lnTo>
                    <a:pt x="52" y="702"/>
                  </a:lnTo>
                  <a:lnTo>
                    <a:pt x="52" y="703"/>
                  </a:lnTo>
                  <a:lnTo>
                    <a:pt x="54" y="705"/>
                  </a:lnTo>
                  <a:lnTo>
                    <a:pt x="56" y="705"/>
                  </a:lnTo>
                  <a:lnTo>
                    <a:pt x="58" y="705"/>
                  </a:lnTo>
                  <a:lnTo>
                    <a:pt x="58" y="707"/>
                  </a:lnTo>
                  <a:lnTo>
                    <a:pt x="63" y="712"/>
                  </a:lnTo>
                  <a:lnTo>
                    <a:pt x="65" y="714"/>
                  </a:lnTo>
                  <a:lnTo>
                    <a:pt x="67" y="716"/>
                  </a:lnTo>
                  <a:lnTo>
                    <a:pt x="69" y="718"/>
                  </a:lnTo>
                  <a:lnTo>
                    <a:pt x="70" y="718"/>
                  </a:lnTo>
                  <a:lnTo>
                    <a:pt x="72" y="718"/>
                  </a:lnTo>
                  <a:lnTo>
                    <a:pt x="72" y="720"/>
                  </a:lnTo>
                  <a:lnTo>
                    <a:pt x="74" y="720"/>
                  </a:lnTo>
                  <a:lnTo>
                    <a:pt x="76" y="720"/>
                  </a:lnTo>
                  <a:lnTo>
                    <a:pt x="76" y="722"/>
                  </a:lnTo>
                  <a:lnTo>
                    <a:pt x="76" y="722"/>
                  </a:lnTo>
                  <a:lnTo>
                    <a:pt x="80" y="722"/>
                  </a:lnTo>
                  <a:lnTo>
                    <a:pt x="83" y="723"/>
                  </a:lnTo>
                  <a:lnTo>
                    <a:pt x="85" y="722"/>
                  </a:lnTo>
                  <a:lnTo>
                    <a:pt x="90" y="718"/>
                  </a:lnTo>
                  <a:lnTo>
                    <a:pt x="92" y="718"/>
                  </a:lnTo>
                  <a:lnTo>
                    <a:pt x="96" y="716"/>
                  </a:lnTo>
                  <a:lnTo>
                    <a:pt x="98" y="716"/>
                  </a:lnTo>
                  <a:lnTo>
                    <a:pt x="103" y="714"/>
                  </a:lnTo>
                  <a:lnTo>
                    <a:pt x="103" y="714"/>
                  </a:lnTo>
                  <a:lnTo>
                    <a:pt x="108" y="714"/>
                  </a:lnTo>
                  <a:lnTo>
                    <a:pt x="110" y="714"/>
                  </a:lnTo>
                  <a:lnTo>
                    <a:pt x="112" y="716"/>
                  </a:lnTo>
                  <a:lnTo>
                    <a:pt x="116" y="716"/>
                  </a:lnTo>
                  <a:lnTo>
                    <a:pt x="116" y="716"/>
                  </a:lnTo>
                  <a:lnTo>
                    <a:pt x="123" y="718"/>
                  </a:lnTo>
                  <a:lnTo>
                    <a:pt x="127" y="720"/>
                  </a:lnTo>
                  <a:lnTo>
                    <a:pt x="128" y="718"/>
                  </a:lnTo>
                  <a:lnTo>
                    <a:pt x="130" y="716"/>
                  </a:lnTo>
                  <a:lnTo>
                    <a:pt x="132" y="716"/>
                  </a:lnTo>
                  <a:lnTo>
                    <a:pt x="136" y="714"/>
                  </a:lnTo>
                  <a:lnTo>
                    <a:pt x="141" y="711"/>
                  </a:lnTo>
                  <a:lnTo>
                    <a:pt x="143" y="711"/>
                  </a:lnTo>
                  <a:lnTo>
                    <a:pt x="143" y="709"/>
                  </a:lnTo>
                  <a:lnTo>
                    <a:pt x="145" y="709"/>
                  </a:lnTo>
                  <a:lnTo>
                    <a:pt x="148" y="709"/>
                  </a:lnTo>
                  <a:lnTo>
                    <a:pt x="148" y="709"/>
                  </a:lnTo>
                  <a:lnTo>
                    <a:pt x="150" y="709"/>
                  </a:lnTo>
                  <a:lnTo>
                    <a:pt x="152" y="707"/>
                  </a:lnTo>
                  <a:lnTo>
                    <a:pt x="154" y="705"/>
                  </a:lnTo>
                  <a:lnTo>
                    <a:pt x="157" y="703"/>
                  </a:lnTo>
                  <a:lnTo>
                    <a:pt x="165" y="703"/>
                  </a:lnTo>
                  <a:lnTo>
                    <a:pt x="174" y="703"/>
                  </a:lnTo>
                  <a:lnTo>
                    <a:pt x="177" y="703"/>
                  </a:lnTo>
                  <a:lnTo>
                    <a:pt x="177" y="703"/>
                  </a:lnTo>
                  <a:lnTo>
                    <a:pt x="181" y="705"/>
                  </a:lnTo>
                  <a:lnTo>
                    <a:pt x="183" y="707"/>
                  </a:lnTo>
                  <a:lnTo>
                    <a:pt x="183" y="709"/>
                  </a:lnTo>
                  <a:lnTo>
                    <a:pt x="183" y="709"/>
                  </a:lnTo>
                  <a:lnTo>
                    <a:pt x="183" y="709"/>
                  </a:lnTo>
                  <a:lnTo>
                    <a:pt x="185" y="711"/>
                  </a:lnTo>
                  <a:lnTo>
                    <a:pt x="185" y="712"/>
                  </a:lnTo>
                  <a:lnTo>
                    <a:pt x="186" y="712"/>
                  </a:lnTo>
                  <a:lnTo>
                    <a:pt x="186" y="712"/>
                  </a:lnTo>
                  <a:lnTo>
                    <a:pt x="185" y="712"/>
                  </a:lnTo>
                  <a:lnTo>
                    <a:pt x="185" y="716"/>
                  </a:lnTo>
                  <a:lnTo>
                    <a:pt x="186" y="718"/>
                  </a:lnTo>
                  <a:lnTo>
                    <a:pt x="188" y="722"/>
                  </a:lnTo>
                  <a:lnTo>
                    <a:pt x="188" y="722"/>
                  </a:lnTo>
                  <a:lnTo>
                    <a:pt x="190" y="723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2" y="723"/>
                  </a:lnTo>
                  <a:lnTo>
                    <a:pt x="195" y="722"/>
                  </a:lnTo>
                  <a:lnTo>
                    <a:pt x="195" y="723"/>
                  </a:lnTo>
                  <a:lnTo>
                    <a:pt x="195" y="722"/>
                  </a:lnTo>
                  <a:lnTo>
                    <a:pt x="197" y="723"/>
                  </a:lnTo>
                  <a:lnTo>
                    <a:pt x="197" y="722"/>
                  </a:lnTo>
                  <a:lnTo>
                    <a:pt x="197" y="722"/>
                  </a:lnTo>
                  <a:lnTo>
                    <a:pt x="199" y="722"/>
                  </a:lnTo>
                  <a:lnTo>
                    <a:pt x="199" y="722"/>
                  </a:lnTo>
                  <a:lnTo>
                    <a:pt x="201" y="720"/>
                  </a:lnTo>
                  <a:lnTo>
                    <a:pt x="203" y="722"/>
                  </a:lnTo>
                  <a:lnTo>
                    <a:pt x="204" y="722"/>
                  </a:lnTo>
                  <a:lnTo>
                    <a:pt x="208" y="722"/>
                  </a:lnTo>
                  <a:lnTo>
                    <a:pt x="208" y="720"/>
                  </a:lnTo>
                  <a:lnTo>
                    <a:pt x="210" y="718"/>
                  </a:lnTo>
                  <a:lnTo>
                    <a:pt x="210" y="718"/>
                  </a:lnTo>
                  <a:lnTo>
                    <a:pt x="210" y="720"/>
                  </a:lnTo>
                  <a:lnTo>
                    <a:pt x="210" y="720"/>
                  </a:lnTo>
                  <a:lnTo>
                    <a:pt x="210" y="722"/>
                  </a:lnTo>
                  <a:lnTo>
                    <a:pt x="212" y="722"/>
                  </a:lnTo>
                  <a:lnTo>
                    <a:pt x="212" y="722"/>
                  </a:lnTo>
                  <a:lnTo>
                    <a:pt x="214" y="722"/>
                  </a:lnTo>
                  <a:lnTo>
                    <a:pt x="215" y="723"/>
                  </a:lnTo>
                  <a:lnTo>
                    <a:pt x="215" y="725"/>
                  </a:lnTo>
                  <a:lnTo>
                    <a:pt x="219" y="727"/>
                  </a:lnTo>
                  <a:lnTo>
                    <a:pt x="219" y="725"/>
                  </a:lnTo>
                  <a:lnTo>
                    <a:pt x="219" y="725"/>
                  </a:lnTo>
                  <a:lnTo>
                    <a:pt x="221" y="725"/>
                  </a:lnTo>
                  <a:lnTo>
                    <a:pt x="221" y="725"/>
                  </a:lnTo>
                  <a:lnTo>
                    <a:pt x="221" y="727"/>
                  </a:lnTo>
                  <a:lnTo>
                    <a:pt x="221" y="729"/>
                  </a:lnTo>
                  <a:lnTo>
                    <a:pt x="219" y="729"/>
                  </a:lnTo>
                  <a:lnTo>
                    <a:pt x="219" y="729"/>
                  </a:lnTo>
                  <a:lnTo>
                    <a:pt x="221" y="731"/>
                  </a:lnTo>
                  <a:lnTo>
                    <a:pt x="221" y="731"/>
                  </a:lnTo>
                  <a:lnTo>
                    <a:pt x="223" y="732"/>
                  </a:lnTo>
                  <a:lnTo>
                    <a:pt x="223" y="734"/>
                  </a:lnTo>
                  <a:lnTo>
                    <a:pt x="223" y="734"/>
                  </a:lnTo>
                  <a:lnTo>
                    <a:pt x="223" y="734"/>
                  </a:lnTo>
                  <a:lnTo>
                    <a:pt x="221" y="738"/>
                  </a:lnTo>
                  <a:lnTo>
                    <a:pt x="221" y="743"/>
                  </a:lnTo>
                  <a:lnTo>
                    <a:pt x="221" y="745"/>
                  </a:lnTo>
                  <a:lnTo>
                    <a:pt x="221" y="747"/>
                  </a:lnTo>
                  <a:lnTo>
                    <a:pt x="219" y="749"/>
                  </a:lnTo>
                  <a:lnTo>
                    <a:pt x="219" y="752"/>
                  </a:lnTo>
                  <a:lnTo>
                    <a:pt x="221" y="754"/>
                  </a:lnTo>
                  <a:lnTo>
                    <a:pt x="221" y="754"/>
                  </a:lnTo>
                  <a:lnTo>
                    <a:pt x="219" y="754"/>
                  </a:lnTo>
                  <a:lnTo>
                    <a:pt x="219" y="756"/>
                  </a:lnTo>
                  <a:lnTo>
                    <a:pt x="219" y="758"/>
                  </a:lnTo>
                  <a:lnTo>
                    <a:pt x="219" y="758"/>
                  </a:lnTo>
                  <a:lnTo>
                    <a:pt x="219" y="758"/>
                  </a:lnTo>
                  <a:lnTo>
                    <a:pt x="219" y="760"/>
                  </a:lnTo>
                  <a:lnTo>
                    <a:pt x="219" y="761"/>
                  </a:lnTo>
                  <a:lnTo>
                    <a:pt x="219" y="761"/>
                  </a:lnTo>
                  <a:lnTo>
                    <a:pt x="221" y="763"/>
                  </a:lnTo>
                  <a:lnTo>
                    <a:pt x="223" y="763"/>
                  </a:lnTo>
                  <a:lnTo>
                    <a:pt x="223" y="763"/>
                  </a:lnTo>
                  <a:lnTo>
                    <a:pt x="223" y="763"/>
                  </a:lnTo>
                  <a:lnTo>
                    <a:pt x="221" y="763"/>
                  </a:lnTo>
                  <a:lnTo>
                    <a:pt x="219" y="763"/>
                  </a:lnTo>
                  <a:lnTo>
                    <a:pt x="219" y="763"/>
                  </a:lnTo>
                  <a:lnTo>
                    <a:pt x="217" y="763"/>
                  </a:lnTo>
                  <a:lnTo>
                    <a:pt x="217" y="767"/>
                  </a:lnTo>
                  <a:lnTo>
                    <a:pt x="217" y="769"/>
                  </a:lnTo>
                  <a:lnTo>
                    <a:pt x="215" y="770"/>
                  </a:lnTo>
                  <a:lnTo>
                    <a:pt x="215" y="772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14" y="774"/>
                  </a:lnTo>
                  <a:lnTo>
                    <a:pt x="215" y="776"/>
                  </a:lnTo>
                  <a:lnTo>
                    <a:pt x="215" y="779"/>
                  </a:lnTo>
                  <a:lnTo>
                    <a:pt x="217" y="783"/>
                  </a:lnTo>
                  <a:lnTo>
                    <a:pt x="219" y="785"/>
                  </a:lnTo>
                  <a:lnTo>
                    <a:pt x="221" y="787"/>
                  </a:lnTo>
                  <a:lnTo>
                    <a:pt x="221" y="788"/>
                  </a:lnTo>
                  <a:lnTo>
                    <a:pt x="223" y="790"/>
                  </a:lnTo>
                  <a:lnTo>
                    <a:pt x="228" y="796"/>
                  </a:lnTo>
                  <a:lnTo>
                    <a:pt x="230" y="799"/>
                  </a:lnTo>
                  <a:lnTo>
                    <a:pt x="232" y="799"/>
                  </a:lnTo>
                  <a:lnTo>
                    <a:pt x="232" y="803"/>
                  </a:lnTo>
                  <a:lnTo>
                    <a:pt x="233" y="805"/>
                  </a:lnTo>
                  <a:lnTo>
                    <a:pt x="235" y="805"/>
                  </a:lnTo>
                  <a:lnTo>
                    <a:pt x="237" y="808"/>
                  </a:lnTo>
                  <a:lnTo>
                    <a:pt x="237" y="808"/>
                  </a:lnTo>
                  <a:lnTo>
                    <a:pt x="239" y="814"/>
                  </a:lnTo>
                  <a:lnTo>
                    <a:pt x="241" y="814"/>
                  </a:lnTo>
                  <a:lnTo>
                    <a:pt x="241" y="817"/>
                  </a:lnTo>
                  <a:lnTo>
                    <a:pt x="241" y="817"/>
                  </a:lnTo>
                  <a:lnTo>
                    <a:pt x="241" y="819"/>
                  </a:lnTo>
                  <a:lnTo>
                    <a:pt x="242" y="821"/>
                  </a:lnTo>
                  <a:lnTo>
                    <a:pt x="242" y="821"/>
                  </a:lnTo>
                  <a:lnTo>
                    <a:pt x="242" y="823"/>
                  </a:lnTo>
                  <a:lnTo>
                    <a:pt x="242" y="823"/>
                  </a:lnTo>
                  <a:lnTo>
                    <a:pt x="242" y="825"/>
                  </a:lnTo>
                  <a:lnTo>
                    <a:pt x="242" y="825"/>
                  </a:lnTo>
                  <a:lnTo>
                    <a:pt x="242" y="825"/>
                  </a:lnTo>
                  <a:lnTo>
                    <a:pt x="242" y="826"/>
                  </a:lnTo>
                  <a:lnTo>
                    <a:pt x="244" y="828"/>
                  </a:lnTo>
                  <a:lnTo>
                    <a:pt x="244" y="828"/>
                  </a:lnTo>
                  <a:lnTo>
                    <a:pt x="246" y="832"/>
                  </a:lnTo>
                  <a:lnTo>
                    <a:pt x="246" y="834"/>
                  </a:lnTo>
                  <a:lnTo>
                    <a:pt x="246" y="836"/>
                  </a:lnTo>
                  <a:lnTo>
                    <a:pt x="248" y="843"/>
                  </a:lnTo>
                  <a:lnTo>
                    <a:pt x="250" y="845"/>
                  </a:lnTo>
                  <a:lnTo>
                    <a:pt x="250" y="846"/>
                  </a:lnTo>
                  <a:lnTo>
                    <a:pt x="250" y="850"/>
                  </a:lnTo>
                  <a:lnTo>
                    <a:pt x="250" y="850"/>
                  </a:lnTo>
                  <a:lnTo>
                    <a:pt x="248" y="852"/>
                  </a:lnTo>
                  <a:lnTo>
                    <a:pt x="248" y="854"/>
                  </a:lnTo>
                  <a:lnTo>
                    <a:pt x="250" y="859"/>
                  </a:lnTo>
                  <a:lnTo>
                    <a:pt x="250" y="861"/>
                  </a:lnTo>
                  <a:lnTo>
                    <a:pt x="252" y="863"/>
                  </a:lnTo>
                  <a:lnTo>
                    <a:pt x="252" y="864"/>
                  </a:lnTo>
                  <a:lnTo>
                    <a:pt x="253" y="866"/>
                  </a:lnTo>
                  <a:lnTo>
                    <a:pt x="253" y="870"/>
                  </a:lnTo>
                  <a:lnTo>
                    <a:pt x="253" y="870"/>
                  </a:lnTo>
                  <a:lnTo>
                    <a:pt x="253" y="874"/>
                  </a:lnTo>
                  <a:lnTo>
                    <a:pt x="253" y="875"/>
                  </a:lnTo>
                  <a:lnTo>
                    <a:pt x="253" y="877"/>
                  </a:lnTo>
                  <a:lnTo>
                    <a:pt x="252" y="881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0" y="886"/>
                  </a:lnTo>
                  <a:lnTo>
                    <a:pt x="246" y="888"/>
                  </a:lnTo>
                  <a:lnTo>
                    <a:pt x="246" y="890"/>
                  </a:lnTo>
                  <a:lnTo>
                    <a:pt x="244" y="892"/>
                  </a:lnTo>
                  <a:lnTo>
                    <a:pt x="244" y="892"/>
                  </a:lnTo>
                  <a:lnTo>
                    <a:pt x="242" y="895"/>
                  </a:lnTo>
                  <a:lnTo>
                    <a:pt x="242" y="897"/>
                  </a:lnTo>
                  <a:lnTo>
                    <a:pt x="242" y="897"/>
                  </a:lnTo>
                  <a:lnTo>
                    <a:pt x="242" y="899"/>
                  </a:lnTo>
                  <a:lnTo>
                    <a:pt x="241" y="901"/>
                  </a:lnTo>
                  <a:lnTo>
                    <a:pt x="241" y="902"/>
                  </a:lnTo>
                  <a:lnTo>
                    <a:pt x="241" y="904"/>
                  </a:lnTo>
                  <a:lnTo>
                    <a:pt x="239" y="906"/>
                  </a:lnTo>
                  <a:lnTo>
                    <a:pt x="239" y="908"/>
                  </a:lnTo>
                  <a:lnTo>
                    <a:pt x="239" y="910"/>
                  </a:lnTo>
                  <a:lnTo>
                    <a:pt x="237" y="912"/>
                  </a:lnTo>
                  <a:lnTo>
                    <a:pt x="237" y="917"/>
                  </a:lnTo>
                  <a:lnTo>
                    <a:pt x="235" y="917"/>
                  </a:lnTo>
                  <a:lnTo>
                    <a:pt x="235" y="919"/>
                  </a:lnTo>
                  <a:lnTo>
                    <a:pt x="235" y="922"/>
                  </a:lnTo>
                  <a:lnTo>
                    <a:pt x="235" y="924"/>
                  </a:lnTo>
                  <a:lnTo>
                    <a:pt x="235" y="924"/>
                  </a:lnTo>
                  <a:lnTo>
                    <a:pt x="235" y="926"/>
                  </a:lnTo>
                  <a:lnTo>
                    <a:pt x="235" y="930"/>
                  </a:lnTo>
                  <a:lnTo>
                    <a:pt x="235" y="931"/>
                  </a:lnTo>
                  <a:lnTo>
                    <a:pt x="235" y="935"/>
                  </a:lnTo>
                  <a:lnTo>
                    <a:pt x="235" y="935"/>
                  </a:lnTo>
                  <a:lnTo>
                    <a:pt x="235" y="937"/>
                  </a:lnTo>
                  <a:lnTo>
                    <a:pt x="235" y="939"/>
                  </a:lnTo>
                  <a:lnTo>
                    <a:pt x="237" y="942"/>
                  </a:lnTo>
                  <a:lnTo>
                    <a:pt x="237" y="942"/>
                  </a:lnTo>
                  <a:lnTo>
                    <a:pt x="237" y="944"/>
                  </a:lnTo>
                  <a:lnTo>
                    <a:pt x="239" y="944"/>
                  </a:lnTo>
                  <a:lnTo>
                    <a:pt x="239" y="946"/>
                  </a:lnTo>
                  <a:lnTo>
                    <a:pt x="241" y="948"/>
                  </a:lnTo>
                  <a:lnTo>
                    <a:pt x="242" y="949"/>
                  </a:lnTo>
                  <a:lnTo>
                    <a:pt x="242" y="949"/>
                  </a:lnTo>
                  <a:lnTo>
                    <a:pt x="242" y="951"/>
                  </a:lnTo>
                  <a:lnTo>
                    <a:pt x="242" y="953"/>
                  </a:lnTo>
                  <a:lnTo>
                    <a:pt x="244" y="955"/>
                  </a:lnTo>
                  <a:lnTo>
                    <a:pt x="244" y="957"/>
                  </a:lnTo>
                  <a:lnTo>
                    <a:pt x="246" y="960"/>
                  </a:lnTo>
                  <a:lnTo>
                    <a:pt x="246" y="962"/>
                  </a:lnTo>
                  <a:lnTo>
                    <a:pt x="246" y="962"/>
                  </a:lnTo>
                  <a:lnTo>
                    <a:pt x="248" y="964"/>
                  </a:lnTo>
                  <a:lnTo>
                    <a:pt x="248" y="966"/>
                  </a:lnTo>
                  <a:lnTo>
                    <a:pt x="250" y="969"/>
                  </a:lnTo>
                  <a:lnTo>
                    <a:pt x="252" y="971"/>
                  </a:lnTo>
                  <a:lnTo>
                    <a:pt x="252" y="973"/>
                  </a:lnTo>
                  <a:lnTo>
                    <a:pt x="252" y="975"/>
                  </a:lnTo>
                  <a:lnTo>
                    <a:pt x="255" y="978"/>
                  </a:lnTo>
                  <a:lnTo>
                    <a:pt x="255" y="982"/>
                  </a:lnTo>
                  <a:lnTo>
                    <a:pt x="255" y="982"/>
                  </a:lnTo>
                  <a:lnTo>
                    <a:pt x="257" y="984"/>
                  </a:lnTo>
                  <a:lnTo>
                    <a:pt x="255" y="987"/>
                  </a:lnTo>
                  <a:lnTo>
                    <a:pt x="255" y="993"/>
                  </a:lnTo>
                  <a:lnTo>
                    <a:pt x="255" y="997"/>
                  </a:lnTo>
                  <a:lnTo>
                    <a:pt x="255" y="998"/>
                  </a:lnTo>
                  <a:lnTo>
                    <a:pt x="257" y="1000"/>
                  </a:lnTo>
                  <a:lnTo>
                    <a:pt x="257" y="1002"/>
                  </a:lnTo>
                  <a:lnTo>
                    <a:pt x="259" y="1006"/>
                  </a:lnTo>
                  <a:lnTo>
                    <a:pt x="259" y="1006"/>
                  </a:lnTo>
                  <a:lnTo>
                    <a:pt x="257" y="1009"/>
                  </a:lnTo>
                  <a:lnTo>
                    <a:pt x="257" y="1011"/>
                  </a:lnTo>
                  <a:lnTo>
                    <a:pt x="259" y="1015"/>
                  </a:lnTo>
                  <a:lnTo>
                    <a:pt x="259" y="1016"/>
                  </a:lnTo>
                  <a:lnTo>
                    <a:pt x="259" y="1018"/>
                  </a:lnTo>
                  <a:lnTo>
                    <a:pt x="259" y="1018"/>
                  </a:lnTo>
                  <a:lnTo>
                    <a:pt x="261" y="1020"/>
                  </a:lnTo>
                  <a:lnTo>
                    <a:pt x="261" y="1022"/>
                  </a:lnTo>
                  <a:lnTo>
                    <a:pt x="261" y="1025"/>
                  </a:lnTo>
                  <a:lnTo>
                    <a:pt x="261" y="1027"/>
                  </a:lnTo>
                  <a:lnTo>
                    <a:pt x="262" y="1033"/>
                  </a:lnTo>
                  <a:lnTo>
                    <a:pt x="264" y="1035"/>
                  </a:lnTo>
                  <a:lnTo>
                    <a:pt x="266" y="1036"/>
                  </a:lnTo>
                  <a:lnTo>
                    <a:pt x="266" y="1038"/>
                  </a:lnTo>
                  <a:lnTo>
                    <a:pt x="270" y="1040"/>
                  </a:lnTo>
                  <a:lnTo>
                    <a:pt x="270" y="1040"/>
                  </a:lnTo>
                  <a:lnTo>
                    <a:pt x="270" y="1040"/>
                  </a:lnTo>
                  <a:lnTo>
                    <a:pt x="270" y="1040"/>
                  </a:lnTo>
                  <a:lnTo>
                    <a:pt x="270" y="1042"/>
                  </a:lnTo>
                  <a:lnTo>
                    <a:pt x="270" y="1044"/>
                  </a:lnTo>
                  <a:lnTo>
                    <a:pt x="271" y="1044"/>
                  </a:lnTo>
                  <a:lnTo>
                    <a:pt x="273" y="1051"/>
                  </a:lnTo>
                  <a:lnTo>
                    <a:pt x="275" y="1054"/>
                  </a:lnTo>
                  <a:lnTo>
                    <a:pt x="277" y="1060"/>
                  </a:lnTo>
                  <a:lnTo>
                    <a:pt x="277" y="1062"/>
                  </a:lnTo>
                  <a:lnTo>
                    <a:pt x="279" y="1063"/>
                  </a:lnTo>
                  <a:lnTo>
                    <a:pt x="279" y="1065"/>
                  </a:lnTo>
                  <a:lnTo>
                    <a:pt x="281" y="1071"/>
                  </a:lnTo>
                  <a:lnTo>
                    <a:pt x="282" y="1073"/>
                  </a:lnTo>
                  <a:lnTo>
                    <a:pt x="282" y="1078"/>
                  </a:lnTo>
                  <a:lnTo>
                    <a:pt x="281" y="1080"/>
                  </a:lnTo>
                  <a:lnTo>
                    <a:pt x="279" y="1080"/>
                  </a:lnTo>
                  <a:lnTo>
                    <a:pt x="279" y="1082"/>
                  </a:lnTo>
                  <a:lnTo>
                    <a:pt x="279" y="1082"/>
                  </a:lnTo>
                  <a:lnTo>
                    <a:pt x="279" y="1082"/>
                  </a:lnTo>
                  <a:lnTo>
                    <a:pt x="279" y="1083"/>
                  </a:lnTo>
                  <a:lnTo>
                    <a:pt x="279" y="1085"/>
                  </a:lnTo>
                  <a:lnTo>
                    <a:pt x="279" y="1085"/>
                  </a:lnTo>
                  <a:lnTo>
                    <a:pt x="279" y="1085"/>
                  </a:lnTo>
                  <a:lnTo>
                    <a:pt x="281" y="1087"/>
                  </a:lnTo>
                  <a:lnTo>
                    <a:pt x="281" y="1089"/>
                  </a:lnTo>
                  <a:lnTo>
                    <a:pt x="282" y="1091"/>
                  </a:lnTo>
                  <a:lnTo>
                    <a:pt x="282" y="1091"/>
                  </a:lnTo>
                  <a:lnTo>
                    <a:pt x="281" y="1092"/>
                  </a:lnTo>
                  <a:lnTo>
                    <a:pt x="281" y="1092"/>
                  </a:lnTo>
                  <a:lnTo>
                    <a:pt x="281" y="1094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4"/>
                  </a:lnTo>
                  <a:lnTo>
                    <a:pt x="282" y="1094"/>
                  </a:lnTo>
                  <a:lnTo>
                    <a:pt x="282" y="1092"/>
                  </a:lnTo>
                  <a:lnTo>
                    <a:pt x="284" y="1092"/>
                  </a:lnTo>
                  <a:lnTo>
                    <a:pt x="284" y="1092"/>
                  </a:lnTo>
                  <a:lnTo>
                    <a:pt x="284" y="1094"/>
                  </a:lnTo>
                  <a:lnTo>
                    <a:pt x="284" y="1096"/>
                  </a:lnTo>
                  <a:lnTo>
                    <a:pt x="284" y="1096"/>
                  </a:lnTo>
                  <a:lnTo>
                    <a:pt x="288" y="1096"/>
                  </a:lnTo>
                  <a:lnTo>
                    <a:pt x="288" y="1096"/>
                  </a:lnTo>
                  <a:lnTo>
                    <a:pt x="288" y="1098"/>
                  </a:lnTo>
                  <a:lnTo>
                    <a:pt x="290" y="1100"/>
                  </a:lnTo>
                  <a:lnTo>
                    <a:pt x="291" y="1098"/>
                  </a:lnTo>
                  <a:lnTo>
                    <a:pt x="291" y="1100"/>
                  </a:lnTo>
                  <a:lnTo>
                    <a:pt x="293" y="1100"/>
                  </a:lnTo>
                  <a:lnTo>
                    <a:pt x="295" y="1100"/>
                  </a:lnTo>
                  <a:lnTo>
                    <a:pt x="297" y="1098"/>
                  </a:lnTo>
                  <a:lnTo>
                    <a:pt x="299" y="1096"/>
                  </a:lnTo>
                  <a:lnTo>
                    <a:pt x="299" y="1096"/>
                  </a:lnTo>
                  <a:lnTo>
                    <a:pt x="300" y="1096"/>
                  </a:lnTo>
                  <a:lnTo>
                    <a:pt x="302" y="1096"/>
                  </a:lnTo>
                  <a:lnTo>
                    <a:pt x="304" y="1096"/>
                  </a:lnTo>
                  <a:lnTo>
                    <a:pt x="308" y="1096"/>
                  </a:lnTo>
                  <a:lnTo>
                    <a:pt x="308" y="1096"/>
                  </a:lnTo>
                  <a:lnTo>
                    <a:pt x="308" y="1094"/>
                  </a:lnTo>
                  <a:lnTo>
                    <a:pt x="309" y="1094"/>
                  </a:lnTo>
                  <a:lnTo>
                    <a:pt x="309" y="1094"/>
                  </a:lnTo>
                  <a:lnTo>
                    <a:pt x="311" y="1092"/>
                  </a:lnTo>
                  <a:lnTo>
                    <a:pt x="313" y="1092"/>
                  </a:lnTo>
                  <a:lnTo>
                    <a:pt x="315" y="1092"/>
                  </a:lnTo>
                  <a:lnTo>
                    <a:pt x="317" y="1094"/>
                  </a:lnTo>
                  <a:lnTo>
                    <a:pt x="319" y="1094"/>
                  </a:lnTo>
                  <a:lnTo>
                    <a:pt x="320" y="1092"/>
                  </a:lnTo>
                  <a:lnTo>
                    <a:pt x="322" y="1092"/>
                  </a:lnTo>
                  <a:lnTo>
                    <a:pt x="324" y="1092"/>
                  </a:lnTo>
                  <a:lnTo>
                    <a:pt x="329" y="1094"/>
                  </a:lnTo>
                  <a:lnTo>
                    <a:pt x="331" y="1094"/>
                  </a:lnTo>
                  <a:lnTo>
                    <a:pt x="331" y="1092"/>
                  </a:lnTo>
                  <a:lnTo>
                    <a:pt x="333" y="1092"/>
                  </a:lnTo>
                  <a:lnTo>
                    <a:pt x="335" y="1092"/>
                  </a:lnTo>
                  <a:lnTo>
                    <a:pt x="337" y="1094"/>
                  </a:lnTo>
                  <a:lnTo>
                    <a:pt x="338" y="1092"/>
                  </a:lnTo>
                  <a:lnTo>
                    <a:pt x="337" y="1091"/>
                  </a:lnTo>
                  <a:lnTo>
                    <a:pt x="338" y="1091"/>
                  </a:lnTo>
                  <a:lnTo>
                    <a:pt x="338" y="1091"/>
                  </a:lnTo>
                  <a:lnTo>
                    <a:pt x="342" y="1091"/>
                  </a:lnTo>
                  <a:lnTo>
                    <a:pt x="344" y="1091"/>
                  </a:lnTo>
                  <a:lnTo>
                    <a:pt x="346" y="1091"/>
                  </a:lnTo>
                  <a:lnTo>
                    <a:pt x="349" y="1089"/>
                  </a:lnTo>
                  <a:lnTo>
                    <a:pt x="355" y="1085"/>
                  </a:lnTo>
                  <a:lnTo>
                    <a:pt x="357" y="1083"/>
                  </a:lnTo>
                  <a:lnTo>
                    <a:pt x="358" y="1082"/>
                  </a:lnTo>
                  <a:lnTo>
                    <a:pt x="360" y="1080"/>
                  </a:lnTo>
                  <a:lnTo>
                    <a:pt x="366" y="1074"/>
                  </a:lnTo>
                  <a:lnTo>
                    <a:pt x="367" y="1073"/>
                  </a:lnTo>
                  <a:lnTo>
                    <a:pt x="369" y="1071"/>
                  </a:lnTo>
                  <a:lnTo>
                    <a:pt x="371" y="1069"/>
                  </a:lnTo>
                  <a:lnTo>
                    <a:pt x="373" y="1065"/>
                  </a:lnTo>
                  <a:lnTo>
                    <a:pt x="376" y="1062"/>
                  </a:lnTo>
                  <a:lnTo>
                    <a:pt x="378" y="1060"/>
                  </a:lnTo>
                  <a:lnTo>
                    <a:pt x="382" y="1053"/>
                  </a:lnTo>
                  <a:lnTo>
                    <a:pt x="382" y="1053"/>
                  </a:lnTo>
                  <a:lnTo>
                    <a:pt x="384" y="1051"/>
                  </a:lnTo>
                  <a:lnTo>
                    <a:pt x="384" y="1049"/>
                  </a:lnTo>
                  <a:lnTo>
                    <a:pt x="386" y="1047"/>
                  </a:lnTo>
                  <a:lnTo>
                    <a:pt x="387" y="1045"/>
                  </a:lnTo>
                  <a:lnTo>
                    <a:pt x="389" y="1044"/>
                  </a:lnTo>
                  <a:lnTo>
                    <a:pt x="389" y="1044"/>
                  </a:lnTo>
                  <a:lnTo>
                    <a:pt x="393" y="1042"/>
                  </a:lnTo>
                  <a:lnTo>
                    <a:pt x="395" y="1040"/>
                  </a:lnTo>
                  <a:lnTo>
                    <a:pt x="396" y="1035"/>
                  </a:lnTo>
                  <a:lnTo>
                    <a:pt x="396" y="1033"/>
                  </a:lnTo>
                  <a:lnTo>
                    <a:pt x="396" y="1031"/>
                  </a:lnTo>
                  <a:lnTo>
                    <a:pt x="398" y="1029"/>
                  </a:lnTo>
                  <a:lnTo>
                    <a:pt x="398" y="1027"/>
                  </a:lnTo>
                  <a:lnTo>
                    <a:pt x="400" y="1025"/>
                  </a:lnTo>
                  <a:lnTo>
                    <a:pt x="400" y="1024"/>
                  </a:lnTo>
                  <a:lnTo>
                    <a:pt x="400" y="1016"/>
                  </a:lnTo>
                  <a:lnTo>
                    <a:pt x="400" y="1018"/>
                  </a:lnTo>
                  <a:lnTo>
                    <a:pt x="400" y="1018"/>
                  </a:lnTo>
                  <a:lnTo>
                    <a:pt x="398" y="1016"/>
                  </a:lnTo>
                  <a:lnTo>
                    <a:pt x="396" y="1016"/>
                  </a:lnTo>
                  <a:lnTo>
                    <a:pt x="398" y="1016"/>
                  </a:lnTo>
                  <a:lnTo>
                    <a:pt x="400" y="1015"/>
                  </a:lnTo>
                  <a:lnTo>
                    <a:pt x="400" y="1011"/>
                  </a:lnTo>
                  <a:lnTo>
                    <a:pt x="400" y="1011"/>
                  </a:lnTo>
                  <a:lnTo>
                    <a:pt x="402" y="1011"/>
                  </a:lnTo>
                  <a:lnTo>
                    <a:pt x="404" y="1011"/>
                  </a:lnTo>
                  <a:lnTo>
                    <a:pt x="405" y="1009"/>
                  </a:lnTo>
                  <a:lnTo>
                    <a:pt x="407" y="1007"/>
                  </a:lnTo>
                  <a:lnTo>
                    <a:pt x="413" y="1006"/>
                  </a:lnTo>
                  <a:lnTo>
                    <a:pt x="413" y="1006"/>
                  </a:lnTo>
                  <a:lnTo>
                    <a:pt x="416" y="1004"/>
                  </a:lnTo>
                  <a:lnTo>
                    <a:pt x="418" y="1002"/>
                  </a:lnTo>
                  <a:lnTo>
                    <a:pt x="420" y="1000"/>
                  </a:lnTo>
                  <a:lnTo>
                    <a:pt x="422" y="998"/>
                  </a:lnTo>
                  <a:lnTo>
                    <a:pt x="422" y="997"/>
                  </a:lnTo>
                  <a:lnTo>
                    <a:pt x="422" y="995"/>
                  </a:lnTo>
                  <a:lnTo>
                    <a:pt x="422" y="997"/>
                  </a:lnTo>
                  <a:lnTo>
                    <a:pt x="420" y="998"/>
                  </a:lnTo>
                  <a:lnTo>
                    <a:pt x="420" y="997"/>
                  </a:lnTo>
                  <a:lnTo>
                    <a:pt x="424" y="989"/>
                  </a:lnTo>
                  <a:lnTo>
                    <a:pt x="424" y="984"/>
                  </a:lnTo>
                  <a:lnTo>
                    <a:pt x="424" y="978"/>
                  </a:lnTo>
                  <a:lnTo>
                    <a:pt x="424" y="978"/>
                  </a:lnTo>
                  <a:lnTo>
                    <a:pt x="422" y="978"/>
                  </a:lnTo>
                  <a:lnTo>
                    <a:pt x="422" y="978"/>
                  </a:lnTo>
                  <a:lnTo>
                    <a:pt x="422" y="975"/>
                  </a:lnTo>
                  <a:lnTo>
                    <a:pt x="422" y="969"/>
                  </a:lnTo>
                  <a:lnTo>
                    <a:pt x="422" y="969"/>
                  </a:lnTo>
                  <a:lnTo>
                    <a:pt x="422" y="968"/>
                  </a:lnTo>
                  <a:lnTo>
                    <a:pt x="422" y="966"/>
                  </a:lnTo>
                  <a:lnTo>
                    <a:pt x="420" y="966"/>
                  </a:lnTo>
                  <a:lnTo>
                    <a:pt x="418" y="964"/>
                  </a:lnTo>
                  <a:lnTo>
                    <a:pt x="418" y="962"/>
                  </a:lnTo>
                  <a:lnTo>
                    <a:pt x="420" y="957"/>
                  </a:lnTo>
                  <a:lnTo>
                    <a:pt x="422" y="957"/>
                  </a:lnTo>
                  <a:lnTo>
                    <a:pt x="422" y="955"/>
                  </a:lnTo>
                  <a:lnTo>
                    <a:pt x="424" y="953"/>
                  </a:lnTo>
                  <a:lnTo>
                    <a:pt x="427" y="951"/>
                  </a:lnTo>
                  <a:lnTo>
                    <a:pt x="429" y="948"/>
                  </a:lnTo>
                  <a:lnTo>
                    <a:pt x="431" y="948"/>
                  </a:lnTo>
                  <a:lnTo>
                    <a:pt x="431" y="946"/>
                  </a:lnTo>
                  <a:lnTo>
                    <a:pt x="431" y="948"/>
                  </a:lnTo>
                  <a:lnTo>
                    <a:pt x="433" y="948"/>
                  </a:lnTo>
                  <a:lnTo>
                    <a:pt x="433" y="946"/>
                  </a:lnTo>
                  <a:lnTo>
                    <a:pt x="436" y="942"/>
                  </a:lnTo>
                  <a:lnTo>
                    <a:pt x="436" y="942"/>
                  </a:lnTo>
                  <a:lnTo>
                    <a:pt x="436" y="940"/>
                  </a:lnTo>
                  <a:lnTo>
                    <a:pt x="436" y="940"/>
                  </a:lnTo>
                  <a:lnTo>
                    <a:pt x="438" y="940"/>
                  </a:lnTo>
                  <a:lnTo>
                    <a:pt x="438" y="939"/>
                  </a:lnTo>
                  <a:lnTo>
                    <a:pt x="443" y="935"/>
                  </a:lnTo>
                  <a:lnTo>
                    <a:pt x="449" y="931"/>
                  </a:lnTo>
                  <a:lnTo>
                    <a:pt x="451" y="931"/>
                  </a:lnTo>
                  <a:lnTo>
                    <a:pt x="454" y="931"/>
                  </a:lnTo>
                  <a:lnTo>
                    <a:pt x="456" y="930"/>
                  </a:lnTo>
                  <a:lnTo>
                    <a:pt x="456" y="928"/>
                  </a:lnTo>
                  <a:lnTo>
                    <a:pt x="458" y="928"/>
                  </a:lnTo>
                  <a:lnTo>
                    <a:pt x="460" y="926"/>
                  </a:lnTo>
                  <a:lnTo>
                    <a:pt x="462" y="924"/>
                  </a:lnTo>
                  <a:lnTo>
                    <a:pt x="463" y="922"/>
                  </a:lnTo>
                  <a:lnTo>
                    <a:pt x="462" y="922"/>
                  </a:lnTo>
                  <a:lnTo>
                    <a:pt x="463" y="921"/>
                  </a:lnTo>
                  <a:lnTo>
                    <a:pt x="465" y="919"/>
                  </a:lnTo>
                  <a:lnTo>
                    <a:pt x="467" y="915"/>
                  </a:lnTo>
                  <a:lnTo>
                    <a:pt x="469" y="915"/>
                  </a:lnTo>
                  <a:lnTo>
                    <a:pt x="469" y="913"/>
                  </a:lnTo>
                  <a:lnTo>
                    <a:pt x="469" y="912"/>
                  </a:lnTo>
                  <a:lnTo>
                    <a:pt x="469" y="912"/>
                  </a:lnTo>
                  <a:lnTo>
                    <a:pt x="471" y="910"/>
                  </a:lnTo>
                  <a:lnTo>
                    <a:pt x="471" y="908"/>
                  </a:lnTo>
                  <a:lnTo>
                    <a:pt x="472" y="906"/>
                  </a:lnTo>
                  <a:lnTo>
                    <a:pt x="472" y="906"/>
                  </a:lnTo>
                  <a:lnTo>
                    <a:pt x="471" y="904"/>
                  </a:lnTo>
                  <a:lnTo>
                    <a:pt x="471" y="904"/>
                  </a:lnTo>
                  <a:lnTo>
                    <a:pt x="471" y="904"/>
                  </a:lnTo>
                  <a:lnTo>
                    <a:pt x="471" y="902"/>
                  </a:lnTo>
                  <a:lnTo>
                    <a:pt x="471" y="902"/>
                  </a:lnTo>
                  <a:lnTo>
                    <a:pt x="469" y="902"/>
                  </a:lnTo>
                  <a:lnTo>
                    <a:pt x="471" y="901"/>
                  </a:lnTo>
                  <a:lnTo>
                    <a:pt x="469" y="897"/>
                  </a:lnTo>
                  <a:lnTo>
                    <a:pt x="471" y="892"/>
                  </a:lnTo>
                  <a:lnTo>
                    <a:pt x="469" y="892"/>
                  </a:lnTo>
                  <a:lnTo>
                    <a:pt x="469" y="890"/>
                  </a:lnTo>
                  <a:lnTo>
                    <a:pt x="471" y="888"/>
                  </a:lnTo>
                  <a:lnTo>
                    <a:pt x="471" y="886"/>
                  </a:lnTo>
                  <a:lnTo>
                    <a:pt x="471" y="883"/>
                  </a:lnTo>
                  <a:lnTo>
                    <a:pt x="471" y="879"/>
                  </a:lnTo>
                  <a:lnTo>
                    <a:pt x="471" y="877"/>
                  </a:lnTo>
                  <a:lnTo>
                    <a:pt x="472" y="874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68"/>
                  </a:lnTo>
                  <a:lnTo>
                    <a:pt x="472" y="866"/>
                  </a:lnTo>
                  <a:lnTo>
                    <a:pt x="472" y="866"/>
                  </a:lnTo>
                  <a:lnTo>
                    <a:pt x="472" y="864"/>
                  </a:lnTo>
                  <a:lnTo>
                    <a:pt x="472" y="864"/>
                  </a:lnTo>
                  <a:lnTo>
                    <a:pt x="472" y="864"/>
                  </a:lnTo>
                  <a:lnTo>
                    <a:pt x="471" y="864"/>
                  </a:lnTo>
                  <a:lnTo>
                    <a:pt x="469" y="863"/>
                  </a:lnTo>
                  <a:lnTo>
                    <a:pt x="467" y="861"/>
                  </a:lnTo>
                  <a:lnTo>
                    <a:pt x="469" y="861"/>
                  </a:lnTo>
                  <a:lnTo>
                    <a:pt x="467" y="859"/>
                  </a:lnTo>
                  <a:lnTo>
                    <a:pt x="467" y="859"/>
                  </a:lnTo>
                  <a:lnTo>
                    <a:pt x="467" y="857"/>
                  </a:lnTo>
                  <a:lnTo>
                    <a:pt x="467" y="857"/>
                  </a:lnTo>
                  <a:lnTo>
                    <a:pt x="467" y="855"/>
                  </a:lnTo>
                  <a:lnTo>
                    <a:pt x="467" y="855"/>
                  </a:lnTo>
                  <a:lnTo>
                    <a:pt x="465" y="850"/>
                  </a:lnTo>
                  <a:lnTo>
                    <a:pt x="465" y="850"/>
                  </a:lnTo>
                  <a:lnTo>
                    <a:pt x="465" y="850"/>
                  </a:lnTo>
                  <a:lnTo>
                    <a:pt x="465" y="850"/>
                  </a:lnTo>
                  <a:lnTo>
                    <a:pt x="463" y="846"/>
                  </a:lnTo>
                  <a:lnTo>
                    <a:pt x="463" y="846"/>
                  </a:lnTo>
                  <a:lnTo>
                    <a:pt x="463" y="845"/>
                  </a:lnTo>
                  <a:lnTo>
                    <a:pt x="465" y="845"/>
                  </a:lnTo>
                  <a:lnTo>
                    <a:pt x="465" y="841"/>
                  </a:lnTo>
                  <a:lnTo>
                    <a:pt x="465" y="841"/>
                  </a:lnTo>
                  <a:lnTo>
                    <a:pt x="465" y="841"/>
                  </a:lnTo>
                  <a:lnTo>
                    <a:pt x="463" y="839"/>
                  </a:lnTo>
                  <a:lnTo>
                    <a:pt x="465" y="837"/>
                  </a:lnTo>
                  <a:lnTo>
                    <a:pt x="465" y="836"/>
                  </a:lnTo>
                  <a:lnTo>
                    <a:pt x="465" y="834"/>
                  </a:lnTo>
                  <a:lnTo>
                    <a:pt x="467" y="834"/>
                  </a:lnTo>
                  <a:lnTo>
                    <a:pt x="467" y="834"/>
                  </a:lnTo>
                  <a:lnTo>
                    <a:pt x="465" y="832"/>
                  </a:lnTo>
                  <a:lnTo>
                    <a:pt x="463" y="830"/>
                  </a:lnTo>
                  <a:lnTo>
                    <a:pt x="463" y="828"/>
                  </a:lnTo>
                  <a:lnTo>
                    <a:pt x="460" y="826"/>
                  </a:lnTo>
                  <a:lnTo>
                    <a:pt x="460" y="825"/>
                  </a:lnTo>
                  <a:lnTo>
                    <a:pt x="460" y="823"/>
                  </a:lnTo>
                  <a:lnTo>
                    <a:pt x="462" y="819"/>
                  </a:lnTo>
                  <a:lnTo>
                    <a:pt x="463" y="817"/>
                  </a:lnTo>
                  <a:lnTo>
                    <a:pt x="463" y="816"/>
                  </a:lnTo>
                  <a:lnTo>
                    <a:pt x="463" y="810"/>
                  </a:lnTo>
                  <a:lnTo>
                    <a:pt x="465" y="808"/>
                  </a:lnTo>
                  <a:lnTo>
                    <a:pt x="467" y="808"/>
                  </a:lnTo>
                  <a:lnTo>
                    <a:pt x="467" y="808"/>
                  </a:lnTo>
                  <a:lnTo>
                    <a:pt x="467" y="807"/>
                  </a:lnTo>
                  <a:lnTo>
                    <a:pt x="469" y="805"/>
                  </a:lnTo>
                  <a:lnTo>
                    <a:pt x="469" y="803"/>
                  </a:lnTo>
                  <a:lnTo>
                    <a:pt x="471" y="799"/>
                  </a:lnTo>
                  <a:lnTo>
                    <a:pt x="472" y="796"/>
                  </a:lnTo>
                  <a:lnTo>
                    <a:pt x="472" y="794"/>
                  </a:lnTo>
                  <a:lnTo>
                    <a:pt x="472" y="790"/>
                  </a:lnTo>
                  <a:lnTo>
                    <a:pt x="474" y="790"/>
                  </a:lnTo>
                  <a:lnTo>
                    <a:pt x="474" y="790"/>
                  </a:lnTo>
                  <a:lnTo>
                    <a:pt x="478" y="788"/>
                  </a:lnTo>
                  <a:lnTo>
                    <a:pt x="478" y="787"/>
                  </a:lnTo>
                  <a:lnTo>
                    <a:pt x="478" y="785"/>
                  </a:lnTo>
                  <a:lnTo>
                    <a:pt x="478" y="785"/>
                  </a:lnTo>
                  <a:lnTo>
                    <a:pt x="480" y="783"/>
                  </a:lnTo>
                  <a:lnTo>
                    <a:pt x="481" y="783"/>
                  </a:lnTo>
                  <a:lnTo>
                    <a:pt x="483" y="781"/>
                  </a:lnTo>
                  <a:lnTo>
                    <a:pt x="483" y="781"/>
                  </a:lnTo>
                  <a:lnTo>
                    <a:pt x="483" y="779"/>
                  </a:lnTo>
                  <a:lnTo>
                    <a:pt x="487" y="776"/>
                  </a:lnTo>
                  <a:lnTo>
                    <a:pt x="487" y="774"/>
                  </a:lnTo>
                  <a:lnTo>
                    <a:pt x="491" y="772"/>
                  </a:lnTo>
                  <a:lnTo>
                    <a:pt x="491" y="770"/>
                  </a:lnTo>
                  <a:lnTo>
                    <a:pt x="492" y="769"/>
                  </a:lnTo>
                  <a:lnTo>
                    <a:pt x="492" y="769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2" y="767"/>
                  </a:lnTo>
                  <a:lnTo>
                    <a:pt x="494" y="767"/>
                  </a:lnTo>
                  <a:lnTo>
                    <a:pt x="496" y="763"/>
                  </a:lnTo>
                  <a:lnTo>
                    <a:pt x="496" y="763"/>
                  </a:lnTo>
                  <a:lnTo>
                    <a:pt x="500" y="760"/>
                  </a:lnTo>
                  <a:lnTo>
                    <a:pt x="507" y="750"/>
                  </a:lnTo>
                  <a:lnTo>
                    <a:pt x="510" y="747"/>
                  </a:lnTo>
                  <a:lnTo>
                    <a:pt x="512" y="747"/>
                  </a:lnTo>
                  <a:lnTo>
                    <a:pt x="514" y="747"/>
                  </a:lnTo>
                  <a:lnTo>
                    <a:pt x="514" y="745"/>
                  </a:lnTo>
                  <a:lnTo>
                    <a:pt x="516" y="745"/>
                  </a:lnTo>
                  <a:lnTo>
                    <a:pt x="518" y="743"/>
                  </a:lnTo>
                  <a:lnTo>
                    <a:pt x="519" y="741"/>
                  </a:lnTo>
                  <a:lnTo>
                    <a:pt x="523" y="738"/>
                  </a:lnTo>
                  <a:lnTo>
                    <a:pt x="523" y="736"/>
                  </a:lnTo>
                  <a:lnTo>
                    <a:pt x="523" y="736"/>
                  </a:lnTo>
                  <a:lnTo>
                    <a:pt x="525" y="734"/>
                  </a:lnTo>
                  <a:lnTo>
                    <a:pt x="527" y="732"/>
                  </a:lnTo>
                  <a:lnTo>
                    <a:pt x="529" y="731"/>
                  </a:lnTo>
                  <a:lnTo>
                    <a:pt x="529" y="729"/>
                  </a:lnTo>
                  <a:lnTo>
                    <a:pt x="532" y="727"/>
                  </a:lnTo>
                  <a:lnTo>
                    <a:pt x="534" y="725"/>
                  </a:lnTo>
                  <a:lnTo>
                    <a:pt x="534" y="723"/>
                  </a:lnTo>
                  <a:lnTo>
                    <a:pt x="536" y="720"/>
                  </a:lnTo>
                  <a:lnTo>
                    <a:pt x="536" y="718"/>
                  </a:lnTo>
                  <a:lnTo>
                    <a:pt x="536" y="718"/>
                  </a:lnTo>
                  <a:lnTo>
                    <a:pt x="538" y="716"/>
                  </a:lnTo>
                  <a:lnTo>
                    <a:pt x="539" y="712"/>
                  </a:lnTo>
                  <a:lnTo>
                    <a:pt x="539" y="712"/>
                  </a:lnTo>
                  <a:lnTo>
                    <a:pt x="541" y="712"/>
                  </a:lnTo>
                  <a:lnTo>
                    <a:pt x="541" y="711"/>
                  </a:lnTo>
                  <a:lnTo>
                    <a:pt x="541" y="711"/>
                  </a:lnTo>
                  <a:lnTo>
                    <a:pt x="543" y="709"/>
                  </a:lnTo>
                  <a:lnTo>
                    <a:pt x="543" y="705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7" y="696"/>
                  </a:lnTo>
                  <a:lnTo>
                    <a:pt x="548" y="691"/>
                  </a:lnTo>
                  <a:lnTo>
                    <a:pt x="548" y="689"/>
                  </a:lnTo>
                  <a:lnTo>
                    <a:pt x="550" y="687"/>
                  </a:lnTo>
                  <a:lnTo>
                    <a:pt x="550" y="685"/>
                  </a:lnTo>
                  <a:lnTo>
                    <a:pt x="550" y="685"/>
                  </a:lnTo>
                  <a:lnTo>
                    <a:pt x="552" y="684"/>
                  </a:lnTo>
                  <a:lnTo>
                    <a:pt x="552" y="684"/>
                  </a:lnTo>
                  <a:lnTo>
                    <a:pt x="552" y="682"/>
                  </a:lnTo>
                  <a:lnTo>
                    <a:pt x="554" y="680"/>
                  </a:lnTo>
                  <a:lnTo>
                    <a:pt x="554" y="678"/>
                  </a:lnTo>
                  <a:lnTo>
                    <a:pt x="556" y="676"/>
                  </a:lnTo>
                  <a:lnTo>
                    <a:pt x="556" y="676"/>
                  </a:lnTo>
                  <a:lnTo>
                    <a:pt x="556" y="674"/>
                  </a:lnTo>
                  <a:lnTo>
                    <a:pt x="556" y="673"/>
                  </a:lnTo>
                  <a:lnTo>
                    <a:pt x="556" y="671"/>
                  </a:lnTo>
                  <a:lnTo>
                    <a:pt x="558" y="665"/>
                  </a:lnTo>
                  <a:lnTo>
                    <a:pt x="558" y="665"/>
                  </a:lnTo>
                  <a:lnTo>
                    <a:pt x="558" y="664"/>
                  </a:lnTo>
                  <a:lnTo>
                    <a:pt x="558" y="664"/>
                  </a:lnTo>
                  <a:lnTo>
                    <a:pt x="559" y="664"/>
                  </a:lnTo>
                  <a:lnTo>
                    <a:pt x="559" y="665"/>
                  </a:lnTo>
                  <a:lnTo>
                    <a:pt x="561" y="664"/>
                  </a:lnTo>
                  <a:lnTo>
                    <a:pt x="561" y="664"/>
                  </a:lnTo>
                  <a:lnTo>
                    <a:pt x="559" y="664"/>
                  </a:lnTo>
                  <a:lnTo>
                    <a:pt x="559" y="662"/>
                  </a:lnTo>
                  <a:lnTo>
                    <a:pt x="559" y="662"/>
                  </a:lnTo>
                  <a:lnTo>
                    <a:pt x="559" y="664"/>
                  </a:lnTo>
                  <a:lnTo>
                    <a:pt x="558" y="664"/>
                  </a:lnTo>
                  <a:lnTo>
                    <a:pt x="558" y="664"/>
                  </a:lnTo>
                  <a:lnTo>
                    <a:pt x="559" y="662"/>
                  </a:lnTo>
                  <a:lnTo>
                    <a:pt x="559" y="662"/>
                  </a:lnTo>
                  <a:lnTo>
                    <a:pt x="559" y="660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6"/>
                  </a:lnTo>
                  <a:lnTo>
                    <a:pt x="558" y="656"/>
                  </a:lnTo>
                  <a:lnTo>
                    <a:pt x="558" y="655"/>
                  </a:lnTo>
                  <a:lnTo>
                    <a:pt x="558" y="653"/>
                  </a:lnTo>
                  <a:lnTo>
                    <a:pt x="559" y="651"/>
                  </a:lnTo>
                  <a:lnTo>
                    <a:pt x="559" y="651"/>
                  </a:lnTo>
                  <a:lnTo>
                    <a:pt x="559" y="649"/>
                  </a:lnTo>
                  <a:lnTo>
                    <a:pt x="558" y="649"/>
                  </a:lnTo>
                  <a:lnTo>
                    <a:pt x="556" y="647"/>
                  </a:lnTo>
                  <a:lnTo>
                    <a:pt x="554" y="647"/>
                  </a:lnTo>
                  <a:lnTo>
                    <a:pt x="554" y="649"/>
                  </a:lnTo>
                  <a:lnTo>
                    <a:pt x="552" y="651"/>
                  </a:lnTo>
                  <a:lnTo>
                    <a:pt x="550" y="651"/>
                  </a:lnTo>
                  <a:lnTo>
                    <a:pt x="550" y="651"/>
                  </a:lnTo>
                  <a:lnTo>
                    <a:pt x="548" y="653"/>
                  </a:lnTo>
                  <a:lnTo>
                    <a:pt x="547" y="653"/>
                  </a:lnTo>
                  <a:lnTo>
                    <a:pt x="545" y="653"/>
                  </a:lnTo>
                  <a:lnTo>
                    <a:pt x="545" y="653"/>
                  </a:lnTo>
                  <a:lnTo>
                    <a:pt x="543" y="653"/>
                  </a:lnTo>
                  <a:lnTo>
                    <a:pt x="543" y="653"/>
                  </a:lnTo>
                  <a:lnTo>
                    <a:pt x="539" y="655"/>
                  </a:lnTo>
                  <a:lnTo>
                    <a:pt x="538" y="655"/>
                  </a:lnTo>
                  <a:lnTo>
                    <a:pt x="538" y="655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6"/>
                  </a:lnTo>
                  <a:lnTo>
                    <a:pt x="532" y="656"/>
                  </a:lnTo>
                  <a:lnTo>
                    <a:pt x="530" y="656"/>
                  </a:lnTo>
                  <a:lnTo>
                    <a:pt x="529" y="656"/>
                  </a:lnTo>
                  <a:lnTo>
                    <a:pt x="527" y="656"/>
                  </a:lnTo>
                  <a:lnTo>
                    <a:pt x="527" y="656"/>
                  </a:lnTo>
                  <a:lnTo>
                    <a:pt x="525" y="658"/>
                  </a:lnTo>
                  <a:lnTo>
                    <a:pt x="523" y="658"/>
                  </a:lnTo>
                  <a:lnTo>
                    <a:pt x="523" y="660"/>
                  </a:lnTo>
                  <a:lnTo>
                    <a:pt x="523" y="660"/>
                  </a:lnTo>
                  <a:lnTo>
                    <a:pt x="521" y="660"/>
                  </a:lnTo>
                  <a:lnTo>
                    <a:pt x="519" y="660"/>
                  </a:lnTo>
                  <a:lnTo>
                    <a:pt x="519" y="660"/>
                  </a:lnTo>
                  <a:lnTo>
                    <a:pt x="518" y="660"/>
                  </a:lnTo>
                  <a:lnTo>
                    <a:pt x="516" y="660"/>
                  </a:lnTo>
                  <a:lnTo>
                    <a:pt x="516" y="660"/>
                  </a:lnTo>
                  <a:lnTo>
                    <a:pt x="514" y="658"/>
                  </a:lnTo>
                  <a:lnTo>
                    <a:pt x="514" y="658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2" y="662"/>
                  </a:lnTo>
                  <a:lnTo>
                    <a:pt x="510" y="662"/>
                  </a:lnTo>
                  <a:lnTo>
                    <a:pt x="510" y="662"/>
                  </a:lnTo>
                  <a:lnTo>
                    <a:pt x="509" y="664"/>
                  </a:lnTo>
                  <a:lnTo>
                    <a:pt x="505" y="664"/>
                  </a:lnTo>
                  <a:lnTo>
                    <a:pt x="505" y="664"/>
                  </a:lnTo>
                  <a:lnTo>
                    <a:pt x="503" y="664"/>
                  </a:lnTo>
                  <a:lnTo>
                    <a:pt x="501" y="662"/>
                  </a:lnTo>
                  <a:lnTo>
                    <a:pt x="500" y="658"/>
                  </a:lnTo>
                  <a:lnTo>
                    <a:pt x="496" y="656"/>
                  </a:lnTo>
                  <a:lnTo>
                    <a:pt x="496" y="656"/>
                  </a:lnTo>
                  <a:lnTo>
                    <a:pt x="496" y="655"/>
                  </a:lnTo>
                  <a:lnTo>
                    <a:pt x="494" y="653"/>
                  </a:lnTo>
                  <a:lnTo>
                    <a:pt x="494" y="653"/>
                  </a:lnTo>
                  <a:lnTo>
                    <a:pt x="494" y="653"/>
                  </a:lnTo>
                  <a:lnTo>
                    <a:pt x="494" y="653"/>
                  </a:lnTo>
                  <a:lnTo>
                    <a:pt x="494" y="651"/>
                  </a:lnTo>
                  <a:lnTo>
                    <a:pt x="492" y="653"/>
                  </a:lnTo>
                  <a:lnTo>
                    <a:pt x="491" y="653"/>
                  </a:lnTo>
                  <a:lnTo>
                    <a:pt x="491" y="653"/>
                  </a:lnTo>
                  <a:lnTo>
                    <a:pt x="489" y="653"/>
                  </a:lnTo>
                  <a:lnTo>
                    <a:pt x="489" y="653"/>
                  </a:lnTo>
                  <a:lnTo>
                    <a:pt x="489" y="653"/>
                  </a:lnTo>
                  <a:lnTo>
                    <a:pt x="489" y="651"/>
                  </a:lnTo>
                  <a:lnTo>
                    <a:pt x="489" y="653"/>
                  </a:lnTo>
                  <a:lnTo>
                    <a:pt x="489" y="651"/>
                  </a:lnTo>
                  <a:lnTo>
                    <a:pt x="491" y="651"/>
                  </a:lnTo>
                  <a:lnTo>
                    <a:pt x="491" y="649"/>
                  </a:lnTo>
                  <a:lnTo>
                    <a:pt x="492" y="649"/>
                  </a:lnTo>
                  <a:lnTo>
                    <a:pt x="492" y="649"/>
                  </a:lnTo>
                  <a:lnTo>
                    <a:pt x="494" y="647"/>
                  </a:lnTo>
                  <a:lnTo>
                    <a:pt x="494" y="647"/>
                  </a:lnTo>
                  <a:lnTo>
                    <a:pt x="496" y="647"/>
                  </a:lnTo>
                  <a:lnTo>
                    <a:pt x="494" y="644"/>
                  </a:lnTo>
                  <a:lnTo>
                    <a:pt x="494" y="644"/>
                  </a:lnTo>
                  <a:lnTo>
                    <a:pt x="494" y="642"/>
                  </a:lnTo>
                  <a:lnTo>
                    <a:pt x="492" y="642"/>
                  </a:lnTo>
                  <a:lnTo>
                    <a:pt x="492" y="640"/>
                  </a:lnTo>
                  <a:lnTo>
                    <a:pt x="492" y="640"/>
                  </a:lnTo>
                  <a:lnTo>
                    <a:pt x="491" y="638"/>
                  </a:lnTo>
                  <a:lnTo>
                    <a:pt x="491" y="640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6"/>
                  </a:lnTo>
                  <a:lnTo>
                    <a:pt x="489" y="636"/>
                  </a:lnTo>
                  <a:lnTo>
                    <a:pt x="487" y="636"/>
                  </a:lnTo>
                  <a:lnTo>
                    <a:pt x="487" y="636"/>
                  </a:lnTo>
                  <a:lnTo>
                    <a:pt x="487" y="636"/>
                  </a:lnTo>
                  <a:lnTo>
                    <a:pt x="485" y="633"/>
                  </a:lnTo>
                  <a:lnTo>
                    <a:pt x="485" y="633"/>
                  </a:lnTo>
                  <a:lnTo>
                    <a:pt x="485" y="633"/>
                  </a:lnTo>
                  <a:lnTo>
                    <a:pt x="483" y="633"/>
                  </a:lnTo>
                  <a:lnTo>
                    <a:pt x="483" y="633"/>
                  </a:lnTo>
                  <a:lnTo>
                    <a:pt x="481" y="629"/>
                  </a:lnTo>
                  <a:lnTo>
                    <a:pt x="481" y="629"/>
                  </a:lnTo>
                  <a:lnTo>
                    <a:pt x="481" y="629"/>
                  </a:lnTo>
                  <a:lnTo>
                    <a:pt x="480" y="629"/>
                  </a:lnTo>
                  <a:lnTo>
                    <a:pt x="480" y="629"/>
                  </a:lnTo>
                  <a:lnTo>
                    <a:pt x="478" y="627"/>
                  </a:lnTo>
                  <a:lnTo>
                    <a:pt x="476" y="624"/>
                  </a:lnTo>
                  <a:lnTo>
                    <a:pt x="476" y="622"/>
                  </a:lnTo>
                  <a:lnTo>
                    <a:pt x="472" y="622"/>
                  </a:lnTo>
                  <a:lnTo>
                    <a:pt x="472" y="622"/>
                  </a:lnTo>
                  <a:lnTo>
                    <a:pt x="472" y="622"/>
                  </a:lnTo>
                  <a:lnTo>
                    <a:pt x="472" y="620"/>
                  </a:lnTo>
                  <a:lnTo>
                    <a:pt x="471" y="620"/>
                  </a:lnTo>
                  <a:lnTo>
                    <a:pt x="471" y="620"/>
                  </a:lnTo>
                  <a:lnTo>
                    <a:pt x="469" y="618"/>
                  </a:lnTo>
                  <a:lnTo>
                    <a:pt x="469" y="618"/>
                  </a:lnTo>
                  <a:lnTo>
                    <a:pt x="469" y="620"/>
                  </a:lnTo>
                  <a:lnTo>
                    <a:pt x="469" y="620"/>
                  </a:lnTo>
                  <a:lnTo>
                    <a:pt x="467" y="620"/>
                  </a:lnTo>
                  <a:lnTo>
                    <a:pt x="467" y="618"/>
                  </a:lnTo>
                  <a:lnTo>
                    <a:pt x="465" y="617"/>
                  </a:lnTo>
                  <a:lnTo>
                    <a:pt x="465" y="617"/>
                  </a:lnTo>
                  <a:lnTo>
                    <a:pt x="467" y="615"/>
                  </a:lnTo>
                  <a:lnTo>
                    <a:pt x="465" y="615"/>
                  </a:lnTo>
                  <a:lnTo>
                    <a:pt x="465" y="615"/>
                  </a:lnTo>
                  <a:lnTo>
                    <a:pt x="465" y="615"/>
                  </a:lnTo>
                  <a:lnTo>
                    <a:pt x="463" y="615"/>
                  </a:lnTo>
                  <a:lnTo>
                    <a:pt x="463" y="615"/>
                  </a:lnTo>
                  <a:lnTo>
                    <a:pt x="463" y="615"/>
                  </a:lnTo>
                  <a:lnTo>
                    <a:pt x="463" y="617"/>
                  </a:lnTo>
                  <a:lnTo>
                    <a:pt x="463" y="618"/>
                  </a:lnTo>
                  <a:lnTo>
                    <a:pt x="463" y="617"/>
                  </a:lnTo>
                  <a:lnTo>
                    <a:pt x="463" y="617"/>
                  </a:lnTo>
                  <a:lnTo>
                    <a:pt x="463" y="617"/>
                  </a:lnTo>
                  <a:lnTo>
                    <a:pt x="463" y="615"/>
                  </a:lnTo>
                  <a:lnTo>
                    <a:pt x="462" y="613"/>
                  </a:lnTo>
                  <a:lnTo>
                    <a:pt x="462" y="613"/>
                  </a:lnTo>
                  <a:lnTo>
                    <a:pt x="462" y="613"/>
                  </a:lnTo>
                  <a:lnTo>
                    <a:pt x="460" y="613"/>
                  </a:lnTo>
                  <a:lnTo>
                    <a:pt x="460" y="613"/>
                  </a:lnTo>
                  <a:lnTo>
                    <a:pt x="460" y="611"/>
                  </a:lnTo>
                  <a:lnTo>
                    <a:pt x="460" y="611"/>
                  </a:lnTo>
                  <a:lnTo>
                    <a:pt x="460" y="611"/>
                  </a:lnTo>
                  <a:lnTo>
                    <a:pt x="460" y="609"/>
                  </a:lnTo>
                  <a:lnTo>
                    <a:pt x="458" y="606"/>
                  </a:lnTo>
                  <a:lnTo>
                    <a:pt x="458" y="606"/>
                  </a:lnTo>
                  <a:lnTo>
                    <a:pt x="456" y="604"/>
                  </a:lnTo>
                  <a:lnTo>
                    <a:pt x="456" y="600"/>
                  </a:lnTo>
                  <a:lnTo>
                    <a:pt x="456" y="600"/>
                  </a:lnTo>
                  <a:lnTo>
                    <a:pt x="454" y="597"/>
                  </a:lnTo>
                  <a:lnTo>
                    <a:pt x="454" y="595"/>
                  </a:lnTo>
                  <a:lnTo>
                    <a:pt x="454" y="595"/>
                  </a:lnTo>
                  <a:lnTo>
                    <a:pt x="454" y="593"/>
                  </a:lnTo>
                  <a:lnTo>
                    <a:pt x="454" y="591"/>
                  </a:lnTo>
                  <a:lnTo>
                    <a:pt x="453" y="589"/>
                  </a:lnTo>
                  <a:lnTo>
                    <a:pt x="453" y="589"/>
                  </a:lnTo>
                  <a:lnTo>
                    <a:pt x="453" y="589"/>
                  </a:lnTo>
                  <a:lnTo>
                    <a:pt x="451" y="589"/>
                  </a:lnTo>
                  <a:lnTo>
                    <a:pt x="451" y="588"/>
                  </a:lnTo>
                  <a:lnTo>
                    <a:pt x="451" y="588"/>
                  </a:lnTo>
                  <a:lnTo>
                    <a:pt x="449" y="588"/>
                  </a:lnTo>
                  <a:lnTo>
                    <a:pt x="449" y="588"/>
                  </a:lnTo>
                  <a:lnTo>
                    <a:pt x="449" y="586"/>
                  </a:lnTo>
                  <a:lnTo>
                    <a:pt x="447" y="584"/>
                  </a:lnTo>
                  <a:lnTo>
                    <a:pt x="445" y="584"/>
                  </a:lnTo>
                  <a:lnTo>
                    <a:pt x="443" y="582"/>
                  </a:lnTo>
                  <a:lnTo>
                    <a:pt x="443" y="582"/>
                  </a:lnTo>
                  <a:lnTo>
                    <a:pt x="442" y="580"/>
                  </a:lnTo>
                  <a:lnTo>
                    <a:pt x="442" y="575"/>
                  </a:lnTo>
                  <a:lnTo>
                    <a:pt x="440" y="571"/>
                  </a:lnTo>
                  <a:lnTo>
                    <a:pt x="440" y="566"/>
                  </a:lnTo>
                  <a:lnTo>
                    <a:pt x="438" y="560"/>
                  </a:lnTo>
                  <a:lnTo>
                    <a:pt x="440" y="560"/>
                  </a:lnTo>
                  <a:lnTo>
                    <a:pt x="438" y="559"/>
                  </a:lnTo>
                  <a:lnTo>
                    <a:pt x="436" y="555"/>
                  </a:lnTo>
                  <a:lnTo>
                    <a:pt x="436" y="553"/>
                  </a:lnTo>
                  <a:lnTo>
                    <a:pt x="436" y="551"/>
                  </a:lnTo>
                  <a:lnTo>
                    <a:pt x="433" y="548"/>
                  </a:lnTo>
                  <a:lnTo>
                    <a:pt x="433" y="548"/>
                  </a:lnTo>
                  <a:lnTo>
                    <a:pt x="431" y="546"/>
                  </a:lnTo>
                  <a:lnTo>
                    <a:pt x="429" y="544"/>
                  </a:lnTo>
                  <a:lnTo>
                    <a:pt x="427" y="544"/>
                  </a:lnTo>
                  <a:lnTo>
                    <a:pt x="424" y="541"/>
                  </a:lnTo>
                  <a:lnTo>
                    <a:pt x="424" y="539"/>
                  </a:lnTo>
                  <a:lnTo>
                    <a:pt x="424" y="535"/>
                  </a:lnTo>
                  <a:lnTo>
                    <a:pt x="422" y="533"/>
                  </a:lnTo>
                  <a:lnTo>
                    <a:pt x="422" y="532"/>
                  </a:lnTo>
                  <a:lnTo>
                    <a:pt x="424" y="532"/>
                  </a:lnTo>
                  <a:lnTo>
                    <a:pt x="425" y="533"/>
                  </a:lnTo>
                  <a:lnTo>
                    <a:pt x="425" y="532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2" y="530"/>
                  </a:lnTo>
                  <a:lnTo>
                    <a:pt x="420" y="528"/>
                  </a:lnTo>
                  <a:lnTo>
                    <a:pt x="418" y="523"/>
                  </a:lnTo>
                  <a:lnTo>
                    <a:pt x="416" y="523"/>
                  </a:lnTo>
                  <a:lnTo>
                    <a:pt x="416" y="521"/>
                  </a:lnTo>
                  <a:lnTo>
                    <a:pt x="414" y="517"/>
                  </a:lnTo>
                  <a:lnTo>
                    <a:pt x="413" y="513"/>
                  </a:lnTo>
                  <a:lnTo>
                    <a:pt x="411" y="512"/>
                  </a:lnTo>
                  <a:lnTo>
                    <a:pt x="409" y="508"/>
                  </a:lnTo>
                  <a:lnTo>
                    <a:pt x="409" y="506"/>
                  </a:lnTo>
                  <a:lnTo>
                    <a:pt x="409" y="504"/>
                  </a:lnTo>
                  <a:lnTo>
                    <a:pt x="407" y="501"/>
                  </a:lnTo>
                  <a:lnTo>
                    <a:pt x="405" y="499"/>
                  </a:lnTo>
                  <a:lnTo>
                    <a:pt x="404" y="497"/>
                  </a:lnTo>
                  <a:lnTo>
                    <a:pt x="404" y="494"/>
                  </a:lnTo>
                  <a:lnTo>
                    <a:pt x="404" y="494"/>
                  </a:lnTo>
                  <a:lnTo>
                    <a:pt x="402" y="492"/>
                  </a:lnTo>
                  <a:lnTo>
                    <a:pt x="398" y="490"/>
                  </a:lnTo>
                  <a:lnTo>
                    <a:pt x="396" y="485"/>
                  </a:lnTo>
                  <a:lnTo>
                    <a:pt x="396" y="483"/>
                  </a:lnTo>
                  <a:lnTo>
                    <a:pt x="396" y="481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93" y="479"/>
                  </a:lnTo>
                  <a:lnTo>
                    <a:pt x="393" y="477"/>
                  </a:lnTo>
                  <a:lnTo>
                    <a:pt x="393" y="477"/>
                  </a:lnTo>
                  <a:lnTo>
                    <a:pt x="395" y="475"/>
                  </a:lnTo>
                  <a:lnTo>
                    <a:pt x="395" y="475"/>
                  </a:lnTo>
                  <a:lnTo>
                    <a:pt x="395" y="474"/>
                  </a:lnTo>
                  <a:lnTo>
                    <a:pt x="395" y="475"/>
                  </a:lnTo>
                  <a:lnTo>
                    <a:pt x="395" y="475"/>
                  </a:lnTo>
                  <a:lnTo>
                    <a:pt x="396" y="479"/>
                  </a:lnTo>
                  <a:lnTo>
                    <a:pt x="396" y="481"/>
                  </a:lnTo>
                  <a:lnTo>
                    <a:pt x="398" y="481"/>
                  </a:lnTo>
                  <a:lnTo>
                    <a:pt x="400" y="483"/>
                  </a:lnTo>
                  <a:lnTo>
                    <a:pt x="400" y="485"/>
                  </a:lnTo>
                  <a:lnTo>
                    <a:pt x="400" y="486"/>
                  </a:lnTo>
                  <a:lnTo>
                    <a:pt x="402" y="488"/>
                  </a:lnTo>
                  <a:lnTo>
                    <a:pt x="404" y="490"/>
                  </a:lnTo>
                  <a:lnTo>
                    <a:pt x="404" y="492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9" y="495"/>
                  </a:lnTo>
                  <a:lnTo>
                    <a:pt x="411" y="495"/>
                  </a:lnTo>
                  <a:lnTo>
                    <a:pt x="411" y="494"/>
                  </a:lnTo>
                  <a:lnTo>
                    <a:pt x="411" y="494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1" y="486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79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8"/>
                  </a:lnTo>
                  <a:lnTo>
                    <a:pt x="413" y="492"/>
                  </a:lnTo>
                  <a:lnTo>
                    <a:pt x="413" y="492"/>
                  </a:lnTo>
                  <a:lnTo>
                    <a:pt x="413" y="492"/>
                  </a:lnTo>
                  <a:lnTo>
                    <a:pt x="413" y="492"/>
                  </a:lnTo>
                  <a:lnTo>
                    <a:pt x="414" y="492"/>
                  </a:lnTo>
                  <a:lnTo>
                    <a:pt x="416" y="492"/>
                  </a:lnTo>
                  <a:lnTo>
                    <a:pt x="416" y="492"/>
                  </a:lnTo>
                  <a:lnTo>
                    <a:pt x="418" y="497"/>
                  </a:lnTo>
                  <a:lnTo>
                    <a:pt x="420" y="499"/>
                  </a:lnTo>
                  <a:lnTo>
                    <a:pt x="422" y="501"/>
                  </a:lnTo>
                  <a:lnTo>
                    <a:pt x="422" y="501"/>
                  </a:lnTo>
                  <a:lnTo>
                    <a:pt x="424" y="504"/>
                  </a:lnTo>
                  <a:lnTo>
                    <a:pt x="425" y="504"/>
                  </a:lnTo>
                  <a:lnTo>
                    <a:pt x="425" y="506"/>
                  </a:lnTo>
                  <a:lnTo>
                    <a:pt x="427" y="510"/>
                  </a:lnTo>
                  <a:lnTo>
                    <a:pt x="429" y="512"/>
                  </a:lnTo>
                  <a:lnTo>
                    <a:pt x="431" y="513"/>
                  </a:lnTo>
                  <a:lnTo>
                    <a:pt x="431" y="513"/>
                  </a:lnTo>
                  <a:lnTo>
                    <a:pt x="431" y="515"/>
                  </a:lnTo>
                  <a:lnTo>
                    <a:pt x="433" y="517"/>
                  </a:lnTo>
                  <a:lnTo>
                    <a:pt x="434" y="519"/>
                  </a:lnTo>
                  <a:lnTo>
                    <a:pt x="436" y="523"/>
                  </a:lnTo>
                  <a:lnTo>
                    <a:pt x="436" y="523"/>
                  </a:lnTo>
                  <a:lnTo>
                    <a:pt x="436" y="524"/>
                  </a:lnTo>
                  <a:lnTo>
                    <a:pt x="436" y="526"/>
                  </a:lnTo>
                  <a:lnTo>
                    <a:pt x="436" y="528"/>
                  </a:lnTo>
                  <a:lnTo>
                    <a:pt x="438" y="528"/>
                  </a:lnTo>
                  <a:lnTo>
                    <a:pt x="438" y="528"/>
                  </a:lnTo>
                  <a:lnTo>
                    <a:pt x="440" y="528"/>
                  </a:lnTo>
                  <a:lnTo>
                    <a:pt x="440" y="528"/>
                  </a:lnTo>
                  <a:lnTo>
                    <a:pt x="442" y="530"/>
                  </a:lnTo>
                  <a:lnTo>
                    <a:pt x="442" y="530"/>
                  </a:lnTo>
                  <a:lnTo>
                    <a:pt x="442" y="530"/>
                  </a:lnTo>
                  <a:lnTo>
                    <a:pt x="443" y="532"/>
                  </a:lnTo>
                  <a:lnTo>
                    <a:pt x="445" y="533"/>
                  </a:lnTo>
                  <a:lnTo>
                    <a:pt x="449" y="537"/>
                  </a:lnTo>
                  <a:lnTo>
                    <a:pt x="449" y="539"/>
                  </a:lnTo>
                  <a:lnTo>
                    <a:pt x="449" y="541"/>
                  </a:lnTo>
                  <a:lnTo>
                    <a:pt x="451" y="541"/>
                  </a:lnTo>
                  <a:lnTo>
                    <a:pt x="451" y="542"/>
                  </a:lnTo>
                  <a:lnTo>
                    <a:pt x="451" y="544"/>
                  </a:lnTo>
                  <a:lnTo>
                    <a:pt x="453" y="544"/>
                  </a:lnTo>
                  <a:lnTo>
                    <a:pt x="453" y="548"/>
                  </a:lnTo>
                  <a:lnTo>
                    <a:pt x="453" y="550"/>
                  </a:lnTo>
                  <a:lnTo>
                    <a:pt x="453" y="550"/>
                  </a:lnTo>
                  <a:lnTo>
                    <a:pt x="453" y="550"/>
                  </a:lnTo>
                  <a:lnTo>
                    <a:pt x="453" y="551"/>
                  </a:lnTo>
                  <a:lnTo>
                    <a:pt x="453" y="553"/>
                  </a:lnTo>
                  <a:lnTo>
                    <a:pt x="454" y="560"/>
                  </a:lnTo>
                  <a:lnTo>
                    <a:pt x="454" y="56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58" y="566"/>
                  </a:lnTo>
                  <a:lnTo>
                    <a:pt x="460" y="566"/>
                  </a:lnTo>
                  <a:lnTo>
                    <a:pt x="462" y="568"/>
                  </a:lnTo>
                  <a:lnTo>
                    <a:pt x="462" y="568"/>
                  </a:lnTo>
                  <a:lnTo>
                    <a:pt x="463" y="568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7" y="571"/>
                  </a:lnTo>
                  <a:lnTo>
                    <a:pt x="469" y="573"/>
                  </a:lnTo>
                  <a:lnTo>
                    <a:pt x="469" y="573"/>
                  </a:lnTo>
                  <a:lnTo>
                    <a:pt x="469" y="575"/>
                  </a:lnTo>
                  <a:lnTo>
                    <a:pt x="471" y="577"/>
                  </a:lnTo>
                  <a:lnTo>
                    <a:pt x="472" y="579"/>
                  </a:lnTo>
                  <a:lnTo>
                    <a:pt x="472" y="580"/>
                  </a:lnTo>
                  <a:lnTo>
                    <a:pt x="472" y="582"/>
                  </a:lnTo>
                  <a:lnTo>
                    <a:pt x="472" y="582"/>
                  </a:lnTo>
                  <a:lnTo>
                    <a:pt x="472" y="582"/>
                  </a:lnTo>
                  <a:lnTo>
                    <a:pt x="474" y="588"/>
                  </a:lnTo>
                  <a:lnTo>
                    <a:pt x="478" y="589"/>
                  </a:lnTo>
                  <a:lnTo>
                    <a:pt x="478" y="591"/>
                  </a:lnTo>
                  <a:lnTo>
                    <a:pt x="478" y="591"/>
                  </a:lnTo>
                  <a:lnTo>
                    <a:pt x="481" y="595"/>
                  </a:lnTo>
                  <a:lnTo>
                    <a:pt x="483" y="597"/>
                  </a:lnTo>
                  <a:lnTo>
                    <a:pt x="483" y="598"/>
                  </a:lnTo>
                  <a:lnTo>
                    <a:pt x="483" y="598"/>
                  </a:lnTo>
                  <a:lnTo>
                    <a:pt x="487" y="602"/>
                  </a:lnTo>
                  <a:lnTo>
                    <a:pt x="487" y="604"/>
                  </a:lnTo>
                  <a:lnTo>
                    <a:pt x="487" y="606"/>
                  </a:lnTo>
                  <a:lnTo>
                    <a:pt x="487" y="606"/>
                  </a:lnTo>
                  <a:lnTo>
                    <a:pt x="487" y="608"/>
                  </a:lnTo>
                  <a:lnTo>
                    <a:pt x="487" y="609"/>
                  </a:lnTo>
                  <a:lnTo>
                    <a:pt x="487" y="611"/>
                  </a:lnTo>
                  <a:lnTo>
                    <a:pt x="487" y="611"/>
                  </a:lnTo>
                  <a:lnTo>
                    <a:pt x="487" y="613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5"/>
                  </a:lnTo>
                  <a:lnTo>
                    <a:pt x="487" y="617"/>
                  </a:lnTo>
                  <a:lnTo>
                    <a:pt x="489" y="618"/>
                  </a:lnTo>
                  <a:lnTo>
                    <a:pt x="489" y="620"/>
                  </a:lnTo>
                  <a:lnTo>
                    <a:pt x="489" y="620"/>
                  </a:lnTo>
                  <a:lnTo>
                    <a:pt x="491" y="622"/>
                  </a:lnTo>
                  <a:lnTo>
                    <a:pt x="491" y="624"/>
                  </a:lnTo>
                  <a:lnTo>
                    <a:pt x="491" y="627"/>
                  </a:lnTo>
                  <a:lnTo>
                    <a:pt x="492" y="629"/>
                  </a:lnTo>
                  <a:lnTo>
                    <a:pt x="492" y="629"/>
                  </a:lnTo>
                  <a:lnTo>
                    <a:pt x="492" y="631"/>
                  </a:lnTo>
                  <a:lnTo>
                    <a:pt x="492" y="636"/>
                  </a:lnTo>
                  <a:lnTo>
                    <a:pt x="494" y="638"/>
                  </a:lnTo>
                  <a:lnTo>
                    <a:pt x="496" y="642"/>
                  </a:lnTo>
                  <a:lnTo>
                    <a:pt x="498" y="642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1" y="642"/>
                  </a:lnTo>
                  <a:lnTo>
                    <a:pt x="503" y="640"/>
                  </a:lnTo>
                  <a:lnTo>
                    <a:pt x="507" y="640"/>
                  </a:lnTo>
                  <a:lnTo>
                    <a:pt x="509" y="640"/>
                  </a:lnTo>
                  <a:lnTo>
                    <a:pt x="510" y="638"/>
                  </a:lnTo>
                  <a:lnTo>
                    <a:pt x="512" y="635"/>
                  </a:lnTo>
                  <a:lnTo>
                    <a:pt x="514" y="635"/>
                  </a:lnTo>
                  <a:lnTo>
                    <a:pt x="516" y="635"/>
                  </a:lnTo>
                  <a:lnTo>
                    <a:pt x="518" y="635"/>
                  </a:lnTo>
                  <a:lnTo>
                    <a:pt x="519" y="633"/>
                  </a:lnTo>
                  <a:lnTo>
                    <a:pt x="519" y="635"/>
                  </a:lnTo>
                  <a:lnTo>
                    <a:pt x="521" y="635"/>
                  </a:lnTo>
                  <a:lnTo>
                    <a:pt x="525" y="633"/>
                  </a:lnTo>
                  <a:lnTo>
                    <a:pt x="525" y="633"/>
                  </a:lnTo>
                  <a:lnTo>
                    <a:pt x="529" y="631"/>
                  </a:lnTo>
                  <a:lnTo>
                    <a:pt x="529" y="629"/>
                  </a:lnTo>
                  <a:lnTo>
                    <a:pt x="530" y="629"/>
                  </a:lnTo>
                  <a:lnTo>
                    <a:pt x="532" y="629"/>
                  </a:lnTo>
                  <a:lnTo>
                    <a:pt x="536" y="629"/>
                  </a:lnTo>
                  <a:lnTo>
                    <a:pt x="536" y="629"/>
                  </a:lnTo>
                  <a:lnTo>
                    <a:pt x="536" y="627"/>
                  </a:lnTo>
                  <a:lnTo>
                    <a:pt x="538" y="627"/>
                  </a:lnTo>
                  <a:lnTo>
                    <a:pt x="539" y="626"/>
                  </a:lnTo>
                  <a:lnTo>
                    <a:pt x="539" y="624"/>
                  </a:lnTo>
                  <a:lnTo>
                    <a:pt x="539" y="624"/>
                  </a:lnTo>
                  <a:lnTo>
                    <a:pt x="541" y="622"/>
                  </a:lnTo>
                  <a:lnTo>
                    <a:pt x="543" y="620"/>
                  </a:lnTo>
                  <a:lnTo>
                    <a:pt x="547" y="620"/>
                  </a:lnTo>
                  <a:lnTo>
                    <a:pt x="547" y="620"/>
                  </a:lnTo>
                  <a:lnTo>
                    <a:pt x="550" y="618"/>
                  </a:lnTo>
                  <a:lnTo>
                    <a:pt x="552" y="618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8" y="617"/>
                  </a:lnTo>
                  <a:lnTo>
                    <a:pt x="559" y="615"/>
                  </a:lnTo>
                  <a:lnTo>
                    <a:pt x="559" y="613"/>
                  </a:lnTo>
                  <a:lnTo>
                    <a:pt x="561" y="613"/>
                  </a:lnTo>
                  <a:lnTo>
                    <a:pt x="563" y="613"/>
                  </a:lnTo>
                  <a:lnTo>
                    <a:pt x="565" y="613"/>
                  </a:lnTo>
                  <a:lnTo>
                    <a:pt x="565" y="613"/>
                  </a:lnTo>
                  <a:lnTo>
                    <a:pt x="565" y="611"/>
                  </a:lnTo>
                  <a:lnTo>
                    <a:pt x="565" y="609"/>
                  </a:lnTo>
                  <a:lnTo>
                    <a:pt x="565" y="609"/>
                  </a:lnTo>
                  <a:lnTo>
                    <a:pt x="565" y="606"/>
                  </a:lnTo>
                  <a:lnTo>
                    <a:pt x="567" y="606"/>
                  </a:lnTo>
                  <a:lnTo>
                    <a:pt x="567" y="604"/>
                  </a:lnTo>
                  <a:lnTo>
                    <a:pt x="570" y="602"/>
                  </a:lnTo>
                  <a:lnTo>
                    <a:pt x="574" y="600"/>
                  </a:lnTo>
                  <a:lnTo>
                    <a:pt x="576" y="600"/>
                  </a:lnTo>
                  <a:lnTo>
                    <a:pt x="577" y="598"/>
                  </a:lnTo>
                  <a:lnTo>
                    <a:pt x="579" y="598"/>
                  </a:lnTo>
                  <a:lnTo>
                    <a:pt x="581" y="597"/>
                  </a:lnTo>
                  <a:lnTo>
                    <a:pt x="583" y="598"/>
                  </a:lnTo>
                  <a:lnTo>
                    <a:pt x="585" y="598"/>
                  </a:lnTo>
                  <a:lnTo>
                    <a:pt x="585" y="598"/>
                  </a:lnTo>
                  <a:lnTo>
                    <a:pt x="585" y="598"/>
                  </a:lnTo>
                  <a:lnTo>
                    <a:pt x="586" y="597"/>
                  </a:lnTo>
                  <a:lnTo>
                    <a:pt x="588" y="595"/>
                  </a:lnTo>
                  <a:lnTo>
                    <a:pt x="588" y="595"/>
                  </a:lnTo>
                  <a:lnTo>
                    <a:pt x="586" y="593"/>
                  </a:lnTo>
                  <a:lnTo>
                    <a:pt x="586" y="593"/>
                  </a:lnTo>
                  <a:lnTo>
                    <a:pt x="588" y="591"/>
                  </a:lnTo>
                  <a:lnTo>
                    <a:pt x="588" y="589"/>
                  </a:lnTo>
                  <a:lnTo>
                    <a:pt x="594" y="589"/>
                  </a:lnTo>
                  <a:lnTo>
                    <a:pt x="596" y="589"/>
                  </a:lnTo>
                  <a:lnTo>
                    <a:pt x="596" y="588"/>
                  </a:lnTo>
                  <a:lnTo>
                    <a:pt x="597" y="586"/>
                  </a:lnTo>
                  <a:lnTo>
                    <a:pt x="597" y="584"/>
                  </a:lnTo>
                  <a:lnTo>
                    <a:pt x="597" y="582"/>
                  </a:lnTo>
                  <a:lnTo>
                    <a:pt x="597" y="580"/>
                  </a:lnTo>
                  <a:lnTo>
                    <a:pt x="599" y="579"/>
                  </a:lnTo>
                  <a:lnTo>
                    <a:pt x="601" y="579"/>
                  </a:lnTo>
                  <a:lnTo>
                    <a:pt x="601" y="579"/>
                  </a:lnTo>
                  <a:lnTo>
                    <a:pt x="601" y="579"/>
                  </a:lnTo>
                  <a:lnTo>
                    <a:pt x="603" y="579"/>
                  </a:lnTo>
                  <a:lnTo>
                    <a:pt x="605" y="579"/>
                  </a:lnTo>
                  <a:lnTo>
                    <a:pt x="606" y="577"/>
                  </a:lnTo>
                  <a:lnTo>
                    <a:pt x="606" y="577"/>
                  </a:lnTo>
                  <a:lnTo>
                    <a:pt x="605" y="575"/>
                  </a:lnTo>
                  <a:lnTo>
                    <a:pt x="605" y="575"/>
                  </a:lnTo>
                  <a:lnTo>
                    <a:pt x="605" y="573"/>
                  </a:lnTo>
                  <a:lnTo>
                    <a:pt x="605" y="571"/>
                  </a:lnTo>
                  <a:lnTo>
                    <a:pt x="605" y="570"/>
                  </a:lnTo>
                  <a:lnTo>
                    <a:pt x="605" y="568"/>
                  </a:lnTo>
                  <a:lnTo>
                    <a:pt x="606" y="564"/>
                  </a:lnTo>
                  <a:lnTo>
                    <a:pt x="606" y="562"/>
                  </a:lnTo>
                  <a:lnTo>
                    <a:pt x="606" y="562"/>
                  </a:lnTo>
                  <a:lnTo>
                    <a:pt x="608" y="562"/>
                  </a:lnTo>
                  <a:lnTo>
                    <a:pt x="608" y="564"/>
                  </a:lnTo>
                  <a:lnTo>
                    <a:pt x="608" y="564"/>
                  </a:lnTo>
                  <a:lnTo>
                    <a:pt x="610" y="564"/>
                  </a:lnTo>
                  <a:lnTo>
                    <a:pt x="610" y="564"/>
                  </a:lnTo>
                  <a:lnTo>
                    <a:pt x="612" y="560"/>
                  </a:lnTo>
                  <a:lnTo>
                    <a:pt x="612" y="560"/>
                  </a:lnTo>
                  <a:lnTo>
                    <a:pt x="612" y="557"/>
                  </a:lnTo>
                  <a:lnTo>
                    <a:pt x="612" y="555"/>
                  </a:lnTo>
                  <a:lnTo>
                    <a:pt x="614" y="553"/>
                  </a:lnTo>
                  <a:lnTo>
                    <a:pt x="615" y="550"/>
                  </a:lnTo>
                  <a:lnTo>
                    <a:pt x="617" y="548"/>
                  </a:lnTo>
                  <a:lnTo>
                    <a:pt x="617" y="546"/>
                  </a:lnTo>
                  <a:lnTo>
                    <a:pt x="617" y="544"/>
                  </a:lnTo>
                  <a:lnTo>
                    <a:pt x="617" y="544"/>
                  </a:lnTo>
                  <a:lnTo>
                    <a:pt x="617" y="542"/>
                  </a:lnTo>
                  <a:lnTo>
                    <a:pt x="615" y="542"/>
                  </a:lnTo>
                  <a:lnTo>
                    <a:pt x="615" y="542"/>
                  </a:lnTo>
                  <a:lnTo>
                    <a:pt x="614" y="542"/>
                  </a:lnTo>
                  <a:lnTo>
                    <a:pt x="612" y="541"/>
                  </a:lnTo>
                  <a:lnTo>
                    <a:pt x="612" y="539"/>
                  </a:lnTo>
                  <a:lnTo>
                    <a:pt x="612" y="537"/>
                  </a:lnTo>
                  <a:lnTo>
                    <a:pt x="610" y="537"/>
                  </a:lnTo>
                  <a:lnTo>
                    <a:pt x="610" y="537"/>
                  </a:lnTo>
                  <a:lnTo>
                    <a:pt x="608" y="535"/>
                  </a:lnTo>
                  <a:lnTo>
                    <a:pt x="608" y="535"/>
                  </a:lnTo>
                  <a:lnTo>
                    <a:pt x="606" y="533"/>
                  </a:lnTo>
                  <a:lnTo>
                    <a:pt x="605" y="532"/>
                  </a:lnTo>
                  <a:lnTo>
                    <a:pt x="605" y="532"/>
                  </a:lnTo>
                  <a:lnTo>
                    <a:pt x="603" y="532"/>
                  </a:lnTo>
                  <a:lnTo>
                    <a:pt x="599" y="532"/>
                  </a:lnTo>
                  <a:lnTo>
                    <a:pt x="597" y="530"/>
                  </a:lnTo>
                  <a:lnTo>
                    <a:pt x="596" y="530"/>
                  </a:lnTo>
                  <a:lnTo>
                    <a:pt x="594" y="528"/>
                  </a:lnTo>
                  <a:lnTo>
                    <a:pt x="592" y="528"/>
                  </a:lnTo>
                  <a:lnTo>
                    <a:pt x="590" y="526"/>
                  </a:lnTo>
                  <a:lnTo>
                    <a:pt x="588" y="524"/>
                  </a:lnTo>
                  <a:lnTo>
                    <a:pt x="588" y="524"/>
                  </a:lnTo>
                  <a:lnTo>
                    <a:pt x="588" y="523"/>
                  </a:lnTo>
                  <a:lnTo>
                    <a:pt x="586" y="521"/>
                  </a:lnTo>
                  <a:lnTo>
                    <a:pt x="586" y="519"/>
                  </a:lnTo>
                  <a:lnTo>
                    <a:pt x="585" y="513"/>
                  </a:lnTo>
                  <a:lnTo>
                    <a:pt x="585" y="513"/>
                  </a:lnTo>
                  <a:lnTo>
                    <a:pt x="585" y="512"/>
                  </a:lnTo>
                  <a:lnTo>
                    <a:pt x="585" y="510"/>
                  </a:lnTo>
                  <a:lnTo>
                    <a:pt x="585" y="508"/>
                  </a:lnTo>
                  <a:lnTo>
                    <a:pt x="585" y="508"/>
                  </a:lnTo>
                  <a:lnTo>
                    <a:pt x="585" y="508"/>
                  </a:lnTo>
                  <a:lnTo>
                    <a:pt x="585" y="508"/>
                  </a:lnTo>
                  <a:lnTo>
                    <a:pt x="585" y="506"/>
                  </a:lnTo>
                  <a:lnTo>
                    <a:pt x="585" y="506"/>
                  </a:lnTo>
                  <a:lnTo>
                    <a:pt x="585" y="506"/>
                  </a:lnTo>
                  <a:lnTo>
                    <a:pt x="583" y="506"/>
                  </a:lnTo>
                  <a:lnTo>
                    <a:pt x="583" y="508"/>
                  </a:lnTo>
                  <a:lnTo>
                    <a:pt x="583" y="510"/>
                  </a:lnTo>
                  <a:lnTo>
                    <a:pt x="581" y="512"/>
                  </a:lnTo>
                  <a:lnTo>
                    <a:pt x="579" y="513"/>
                  </a:lnTo>
                  <a:lnTo>
                    <a:pt x="579" y="513"/>
                  </a:lnTo>
                  <a:lnTo>
                    <a:pt x="579" y="513"/>
                  </a:lnTo>
                  <a:lnTo>
                    <a:pt x="579" y="515"/>
                  </a:lnTo>
                  <a:lnTo>
                    <a:pt x="579" y="515"/>
                  </a:lnTo>
                  <a:lnTo>
                    <a:pt x="579" y="517"/>
                  </a:lnTo>
                  <a:lnTo>
                    <a:pt x="577" y="517"/>
                  </a:lnTo>
                  <a:lnTo>
                    <a:pt x="577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4" y="521"/>
                  </a:lnTo>
                  <a:lnTo>
                    <a:pt x="574" y="523"/>
                  </a:lnTo>
                  <a:lnTo>
                    <a:pt x="574" y="523"/>
                  </a:lnTo>
                  <a:lnTo>
                    <a:pt x="574" y="523"/>
                  </a:lnTo>
                  <a:lnTo>
                    <a:pt x="574" y="524"/>
                  </a:lnTo>
                  <a:lnTo>
                    <a:pt x="574" y="524"/>
                  </a:lnTo>
                  <a:lnTo>
                    <a:pt x="572" y="524"/>
                  </a:lnTo>
                  <a:lnTo>
                    <a:pt x="572" y="524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72" y="526"/>
                  </a:lnTo>
                  <a:lnTo>
                    <a:pt x="570" y="528"/>
                  </a:lnTo>
                  <a:lnTo>
                    <a:pt x="570" y="528"/>
                  </a:lnTo>
                  <a:lnTo>
                    <a:pt x="568" y="528"/>
                  </a:lnTo>
                  <a:lnTo>
                    <a:pt x="565" y="528"/>
                  </a:lnTo>
                  <a:lnTo>
                    <a:pt x="565" y="528"/>
                  </a:lnTo>
                  <a:lnTo>
                    <a:pt x="563" y="528"/>
                  </a:lnTo>
                  <a:lnTo>
                    <a:pt x="561" y="528"/>
                  </a:lnTo>
                  <a:lnTo>
                    <a:pt x="559" y="528"/>
                  </a:lnTo>
                  <a:lnTo>
                    <a:pt x="558" y="528"/>
                  </a:lnTo>
                  <a:lnTo>
                    <a:pt x="556" y="530"/>
                  </a:lnTo>
                  <a:lnTo>
                    <a:pt x="556" y="530"/>
                  </a:lnTo>
                  <a:lnTo>
                    <a:pt x="554" y="530"/>
                  </a:lnTo>
                  <a:lnTo>
                    <a:pt x="552" y="530"/>
                  </a:lnTo>
                  <a:lnTo>
                    <a:pt x="552" y="528"/>
                  </a:lnTo>
                  <a:lnTo>
                    <a:pt x="550" y="528"/>
                  </a:lnTo>
                  <a:lnTo>
                    <a:pt x="550" y="528"/>
                  </a:lnTo>
                  <a:lnTo>
                    <a:pt x="548" y="528"/>
                  </a:lnTo>
                  <a:lnTo>
                    <a:pt x="548" y="528"/>
                  </a:lnTo>
                  <a:lnTo>
                    <a:pt x="548" y="526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48" y="523"/>
                  </a:lnTo>
                  <a:lnTo>
                    <a:pt x="548" y="523"/>
                  </a:lnTo>
                  <a:lnTo>
                    <a:pt x="548" y="523"/>
                  </a:lnTo>
                  <a:lnTo>
                    <a:pt x="548" y="521"/>
                  </a:lnTo>
                  <a:lnTo>
                    <a:pt x="548" y="519"/>
                  </a:lnTo>
                  <a:lnTo>
                    <a:pt x="548" y="517"/>
                  </a:lnTo>
                  <a:lnTo>
                    <a:pt x="548" y="517"/>
                  </a:lnTo>
                  <a:lnTo>
                    <a:pt x="547" y="515"/>
                  </a:lnTo>
                  <a:lnTo>
                    <a:pt x="547" y="513"/>
                  </a:lnTo>
                  <a:lnTo>
                    <a:pt x="548" y="513"/>
                  </a:lnTo>
                  <a:lnTo>
                    <a:pt x="547" y="513"/>
                  </a:lnTo>
                  <a:lnTo>
                    <a:pt x="548" y="513"/>
                  </a:lnTo>
                  <a:lnTo>
                    <a:pt x="547" y="512"/>
                  </a:lnTo>
                  <a:lnTo>
                    <a:pt x="548" y="512"/>
                  </a:lnTo>
                  <a:lnTo>
                    <a:pt x="547" y="512"/>
                  </a:lnTo>
                  <a:lnTo>
                    <a:pt x="547" y="510"/>
                  </a:lnTo>
                  <a:lnTo>
                    <a:pt x="547" y="510"/>
                  </a:lnTo>
                  <a:lnTo>
                    <a:pt x="547" y="510"/>
                  </a:lnTo>
                  <a:lnTo>
                    <a:pt x="545" y="508"/>
                  </a:lnTo>
                  <a:lnTo>
                    <a:pt x="545" y="508"/>
                  </a:lnTo>
                  <a:lnTo>
                    <a:pt x="543" y="510"/>
                  </a:lnTo>
                  <a:lnTo>
                    <a:pt x="543" y="510"/>
                  </a:lnTo>
                  <a:lnTo>
                    <a:pt x="543" y="513"/>
                  </a:lnTo>
                  <a:lnTo>
                    <a:pt x="543" y="513"/>
                  </a:lnTo>
                  <a:lnTo>
                    <a:pt x="541" y="515"/>
                  </a:lnTo>
                  <a:lnTo>
                    <a:pt x="543" y="517"/>
                  </a:lnTo>
                  <a:lnTo>
                    <a:pt x="543" y="517"/>
                  </a:lnTo>
                  <a:lnTo>
                    <a:pt x="543" y="519"/>
                  </a:lnTo>
                  <a:lnTo>
                    <a:pt x="543" y="519"/>
                  </a:lnTo>
                  <a:lnTo>
                    <a:pt x="543" y="519"/>
                  </a:lnTo>
                  <a:lnTo>
                    <a:pt x="543" y="521"/>
                  </a:lnTo>
                  <a:lnTo>
                    <a:pt x="543" y="521"/>
                  </a:lnTo>
                  <a:lnTo>
                    <a:pt x="543" y="523"/>
                  </a:lnTo>
                  <a:lnTo>
                    <a:pt x="543" y="523"/>
                  </a:lnTo>
                  <a:lnTo>
                    <a:pt x="543" y="523"/>
                  </a:lnTo>
                  <a:lnTo>
                    <a:pt x="543" y="523"/>
                  </a:lnTo>
                  <a:lnTo>
                    <a:pt x="541" y="521"/>
                  </a:lnTo>
                  <a:lnTo>
                    <a:pt x="541" y="521"/>
                  </a:lnTo>
                  <a:lnTo>
                    <a:pt x="541" y="519"/>
                  </a:lnTo>
                  <a:lnTo>
                    <a:pt x="539" y="517"/>
                  </a:lnTo>
                  <a:lnTo>
                    <a:pt x="538" y="513"/>
                  </a:lnTo>
                  <a:lnTo>
                    <a:pt x="536" y="512"/>
                  </a:lnTo>
                  <a:lnTo>
                    <a:pt x="536" y="510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4" y="506"/>
                  </a:lnTo>
                  <a:lnTo>
                    <a:pt x="534" y="504"/>
                  </a:lnTo>
                  <a:lnTo>
                    <a:pt x="534" y="504"/>
                  </a:lnTo>
                  <a:lnTo>
                    <a:pt x="534" y="503"/>
                  </a:lnTo>
                  <a:lnTo>
                    <a:pt x="534" y="503"/>
                  </a:lnTo>
                  <a:lnTo>
                    <a:pt x="530" y="501"/>
                  </a:lnTo>
                  <a:lnTo>
                    <a:pt x="530" y="499"/>
                  </a:lnTo>
                  <a:lnTo>
                    <a:pt x="529" y="499"/>
                  </a:lnTo>
                  <a:lnTo>
                    <a:pt x="529" y="497"/>
                  </a:lnTo>
                  <a:lnTo>
                    <a:pt x="527" y="497"/>
                  </a:lnTo>
                  <a:lnTo>
                    <a:pt x="529" y="497"/>
                  </a:lnTo>
                  <a:lnTo>
                    <a:pt x="529" y="495"/>
                  </a:lnTo>
                  <a:lnTo>
                    <a:pt x="525" y="495"/>
                  </a:lnTo>
                  <a:lnTo>
                    <a:pt x="523" y="494"/>
                  </a:lnTo>
                  <a:lnTo>
                    <a:pt x="523" y="492"/>
                  </a:lnTo>
                  <a:lnTo>
                    <a:pt x="521" y="490"/>
                  </a:lnTo>
                  <a:lnTo>
                    <a:pt x="521" y="488"/>
                  </a:lnTo>
                  <a:lnTo>
                    <a:pt x="519" y="488"/>
                  </a:lnTo>
                  <a:lnTo>
                    <a:pt x="519" y="486"/>
                  </a:lnTo>
                  <a:lnTo>
                    <a:pt x="519" y="486"/>
                  </a:lnTo>
                  <a:lnTo>
                    <a:pt x="518" y="485"/>
                  </a:lnTo>
                  <a:lnTo>
                    <a:pt x="518" y="483"/>
                  </a:lnTo>
                  <a:lnTo>
                    <a:pt x="518" y="483"/>
                  </a:lnTo>
                  <a:lnTo>
                    <a:pt x="516" y="479"/>
                  </a:lnTo>
                  <a:lnTo>
                    <a:pt x="514" y="479"/>
                  </a:lnTo>
                  <a:lnTo>
                    <a:pt x="512" y="479"/>
                  </a:lnTo>
                  <a:lnTo>
                    <a:pt x="512" y="477"/>
                  </a:lnTo>
                  <a:lnTo>
                    <a:pt x="514" y="477"/>
                  </a:lnTo>
                  <a:lnTo>
                    <a:pt x="514" y="477"/>
                  </a:lnTo>
                  <a:lnTo>
                    <a:pt x="516" y="477"/>
                  </a:lnTo>
                  <a:lnTo>
                    <a:pt x="516" y="475"/>
                  </a:lnTo>
                  <a:lnTo>
                    <a:pt x="516" y="474"/>
                  </a:lnTo>
                  <a:lnTo>
                    <a:pt x="516" y="474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4" y="472"/>
                  </a:lnTo>
                  <a:lnTo>
                    <a:pt x="516" y="472"/>
                  </a:lnTo>
                  <a:lnTo>
                    <a:pt x="518" y="472"/>
                  </a:lnTo>
                  <a:lnTo>
                    <a:pt x="518" y="472"/>
                  </a:lnTo>
                  <a:lnTo>
                    <a:pt x="519" y="472"/>
                  </a:lnTo>
                  <a:lnTo>
                    <a:pt x="519" y="470"/>
                  </a:lnTo>
                  <a:lnTo>
                    <a:pt x="519" y="470"/>
                  </a:lnTo>
                  <a:lnTo>
                    <a:pt x="519" y="468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6"/>
                  </a:lnTo>
                  <a:lnTo>
                    <a:pt x="521" y="466"/>
                  </a:lnTo>
                  <a:lnTo>
                    <a:pt x="521" y="468"/>
                  </a:lnTo>
                  <a:lnTo>
                    <a:pt x="523" y="468"/>
                  </a:lnTo>
                  <a:lnTo>
                    <a:pt x="523" y="470"/>
                  </a:lnTo>
                  <a:lnTo>
                    <a:pt x="525" y="472"/>
                  </a:lnTo>
                  <a:lnTo>
                    <a:pt x="525" y="472"/>
                  </a:lnTo>
                  <a:lnTo>
                    <a:pt x="525" y="472"/>
                  </a:lnTo>
                  <a:lnTo>
                    <a:pt x="527" y="472"/>
                  </a:lnTo>
                  <a:lnTo>
                    <a:pt x="527" y="472"/>
                  </a:lnTo>
                  <a:lnTo>
                    <a:pt x="529" y="470"/>
                  </a:lnTo>
                  <a:lnTo>
                    <a:pt x="529" y="472"/>
                  </a:lnTo>
                  <a:lnTo>
                    <a:pt x="530" y="472"/>
                  </a:lnTo>
                  <a:lnTo>
                    <a:pt x="530" y="472"/>
                  </a:lnTo>
                  <a:lnTo>
                    <a:pt x="532" y="475"/>
                  </a:lnTo>
                  <a:lnTo>
                    <a:pt x="534" y="475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83"/>
                  </a:lnTo>
                  <a:lnTo>
                    <a:pt x="539" y="485"/>
                  </a:lnTo>
                  <a:lnTo>
                    <a:pt x="541" y="486"/>
                  </a:lnTo>
                  <a:lnTo>
                    <a:pt x="543" y="490"/>
                  </a:lnTo>
                  <a:lnTo>
                    <a:pt x="545" y="492"/>
                  </a:lnTo>
                  <a:lnTo>
                    <a:pt x="547" y="494"/>
                  </a:lnTo>
                  <a:lnTo>
                    <a:pt x="548" y="494"/>
                  </a:lnTo>
                  <a:lnTo>
                    <a:pt x="550" y="494"/>
                  </a:lnTo>
                  <a:lnTo>
                    <a:pt x="552" y="495"/>
                  </a:lnTo>
                  <a:lnTo>
                    <a:pt x="554" y="495"/>
                  </a:lnTo>
                  <a:lnTo>
                    <a:pt x="554" y="497"/>
                  </a:lnTo>
                  <a:lnTo>
                    <a:pt x="556" y="499"/>
                  </a:lnTo>
                  <a:lnTo>
                    <a:pt x="561" y="501"/>
                  </a:lnTo>
                  <a:lnTo>
                    <a:pt x="561" y="501"/>
                  </a:lnTo>
                  <a:lnTo>
                    <a:pt x="561" y="503"/>
                  </a:lnTo>
                  <a:lnTo>
                    <a:pt x="561" y="501"/>
                  </a:lnTo>
                  <a:lnTo>
                    <a:pt x="563" y="504"/>
                  </a:lnTo>
                  <a:lnTo>
                    <a:pt x="563" y="504"/>
                  </a:lnTo>
                  <a:lnTo>
                    <a:pt x="565" y="503"/>
                  </a:lnTo>
                  <a:lnTo>
                    <a:pt x="568" y="504"/>
                  </a:lnTo>
                  <a:lnTo>
                    <a:pt x="568" y="504"/>
                  </a:lnTo>
                  <a:lnTo>
                    <a:pt x="570" y="504"/>
                  </a:lnTo>
                  <a:lnTo>
                    <a:pt x="572" y="504"/>
                  </a:lnTo>
                  <a:lnTo>
                    <a:pt x="574" y="503"/>
                  </a:lnTo>
                  <a:lnTo>
                    <a:pt x="576" y="503"/>
                  </a:lnTo>
                  <a:lnTo>
                    <a:pt x="577" y="503"/>
                  </a:lnTo>
                  <a:lnTo>
                    <a:pt x="577" y="501"/>
                  </a:lnTo>
                  <a:lnTo>
                    <a:pt x="581" y="499"/>
                  </a:lnTo>
                  <a:lnTo>
                    <a:pt x="583" y="499"/>
                  </a:lnTo>
                  <a:lnTo>
                    <a:pt x="585" y="499"/>
                  </a:lnTo>
                  <a:lnTo>
                    <a:pt x="586" y="499"/>
                  </a:lnTo>
                  <a:lnTo>
                    <a:pt x="588" y="501"/>
                  </a:lnTo>
                  <a:lnTo>
                    <a:pt x="590" y="503"/>
                  </a:lnTo>
                  <a:lnTo>
                    <a:pt x="590" y="506"/>
                  </a:lnTo>
                  <a:lnTo>
                    <a:pt x="594" y="510"/>
                  </a:lnTo>
                  <a:lnTo>
                    <a:pt x="594" y="512"/>
                  </a:lnTo>
                  <a:lnTo>
                    <a:pt x="597" y="512"/>
                  </a:lnTo>
                  <a:lnTo>
                    <a:pt x="597" y="513"/>
                  </a:lnTo>
                  <a:lnTo>
                    <a:pt x="601" y="513"/>
                  </a:lnTo>
                  <a:lnTo>
                    <a:pt x="605" y="513"/>
                  </a:lnTo>
                  <a:lnTo>
                    <a:pt x="606" y="513"/>
                  </a:lnTo>
                  <a:lnTo>
                    <a:pt x="608" y="515"/>
                  </a:lnTo>
                  <a:lnTo>
                    <a:pt x="608" y="513"/>
                  </a:lnTo>
                  <a:lnTo>
                    <a:pt x="608" y="513"/>
                  </a:lnTo>
                  <a:lnTo>
                    <a:pt x="610" y="515"/>
                  </a:lnTo>
                  <a:lnTo>
                    <a:pt x="614" y="515"/>
                  </a:lnTo>
                  <a:lnTo>
                    <a:pt x="617" y="515"/>
                  </a:lnTo>
                  <a:lnTo>
                    <a:pt x="619" y="513"/>
                  </a:lnTo>
                  <a:lnTo>
                    <a:pt x="621" y="515"/>
                  </a:lnTo>
                  <a:lnTo>
                    <a:pt x="623" y="517"/>
                  </a:lnTo>
                  <a:lnTo>
                    <a:pt x="625" y="517"/>
                  </a:lnTo>
                  <a:lnTo>
                    <a:pt x="626" y="517"/>
                  </a:lnTo>
                  <a:lnTo>
                    <a:pt x="628" y="517"/>
                  </a:lnTo>
                  <a:lnTo>
                    <a:pt x="628" y="517"/>
                  </a:lnTo>
                  <a:lnTo>
                    <a:pt x="628" y="517"/>
                  </a:lnTo>
                  <a:lnTo>
                    <a:pt x="630" y="519"/>
                  </a:lnTo>
                  <a:lnTo>
                    <a:pt x="630" y="517"/>
                  </a:lnTo>
                  <a:lnTo>
                    <a:pt x="630" y="517"/>
                  </a:lnTo>
                  <a:lnTo>
                    <a:pt x="632" y="517"/>
                  </a:lnTo>
                  <a:lnTo>
                    <a:pt x="634" y="517"/>
                  </a:lnTo>
                  <a:lnTo>
                    <a:pt x="635" y="515"/>
                  </a:lnTo>
                  <a:lnTo>
                    <a:pt x="637" y="515"/>
                  </a:lnTo>
                  <a:lnTo>
                    <a:pt x="641" y="515"/>
                  </a:lnTo>
                  <a:lnTo>
                    <a:pt x="643" y="515"/>
                  </a:lnTo>
                  <a:lnTo>
                    <a:pt x="644" y="513"/>
                  </a:lnTo>
                  <a:lnTo>
                    <a:pt x="644" y="513"/>
                  </a:lnTo>
                  <a:lnTo>
                    <a:pt x="648" y="513"/>
                  </a:lnTo>
                  <a:lnTo>
                    <a:pt x="648" y="515"/>
                  </a:lnTo>
                  <a:lnTo>
                    <a:pt x="650" y="515"/>
                  </a:lnTo>
                  <a:lnTo>
                    <a:pt x="652" y="517"/>
                  </a:lnTo>
                  <a:lnTo>
                    <a:pt x="652" y="513"/>
                  </a:lnTo>
                  <a:lnTo>
                    <a:pt x="653" y="513"/>
                  </a:lnTo>
                  <a:lnTo>
                    <a:pt x="655" y="515"/>
                  </a:lnTo>
                  <a:lnTo>
                    <a:pt x="657" y="513"/>
                  </a:lnTo>
                  <a:lnTo>
                    <a:pt x="661" y="513"/>
                  </a:lnTo>
                  <a:lnTo>
                    <a:pt x="663" y="513"/>
                  </a:lnTo>
                  <a:lnTo>
                    <a:pt x="664" y="513"/>
                  </a:lnTo>
                  <a:lnTo>
                    <a:pt x="666" y="513"/>
                  </a:lnTo>
                  <a:lnTo>
                    <a:pt x="666" y="515"/>
                  </a:lnTo>
                  <a:lnTo>
                    <a:pt x="668" y="515"/>
                  </a:lnTo>
                  <a:lnTo>
                    <a:pt x="668" y="519"/>
                  </a:lnTo>
                  <a:lnTo>
                    <a:pt x="670" y="519"/>
                  </a:lnTo>
                  <a:lnTo>
                    <a:pt x="672" y="521"/>
                  </a:lnTo>
                  <a:lnTo>
                    <a:pt x="672" y="521"/>
                  </a:lnTo>
                  <a:lnTo>
                    <a:pt x="672" y="521"/>
                  </a:lnTo>
                  <a:lnTo>
                    <a:pt x="673" y="524"/>
                  </a:lnTo>
                  <a:lnTo>
                    <a:pt x="675" y="526"/>
                  </a:lnTo>
                  <a:lnTo>
                    <a:pt x="675" y="526"/>
                  </a:lnTo>
                  <a:lnTo>
                    <a:pt x="675" y="528"/>
                  </a:lnTo>
                  <a:lnTo>
                    <a:pt x="677" y="528"/>
                  </a:lnTo>
                  <a:lnTo>
                    <a:pt x="677" y="528"/>
                  </a:lnTo>
                  <a:lnTo>
                    <a:pt x="679" y="528"/>
                  </a:lnTo>
                  <a:lnTo>
                    <a:pt x="681" y="530"/>
                  </a:lnTo>
                  <a:lnTo>
                    <a:pt x="681" y="530"/>
                  </a:lnTo>
                  <a:lnTo>
                    <a:pt x="681" y="530"/>
                  </a:lnTo>
                  <a:lnTo>
                    <a:pt x="682" y="532"/>
                  </a:lnTo>
                  <a:lnTo>
                    <a:pt x="682" y="532"/>
                  </a:lnTo>
                  <a:lnTo>
                    <a:pt x="684" y="532"/>
                  </a:lnTo>
                  <a:lnTo>
                    <a:pt x="686" y="535"/>
                  </a:lnTo>
                  <a:lnTo>
                    <a:pt x="688" y="537"/>
                  </a:lnTo>
                  <a:lnTo>
                    <a:pt x="690" y="537"/>
                  </a:lnTo>
                  <a:lnTo>
                    <a:pt x="693" y="539"/>
                  </a:lnTo>
                  <a:lnTo>
                    <a:pt x="695" y="537"/>
                  </a:lnTo>
                  <a:lnTo>
                    <a:pt x="697" y="537"/>
                  </a:lnTo>
                  <a:lnTo>
                    <a:pt x="699" y="537"/>
                  </a:lnTo>
                  <a:lnTo>
                    <a:pt x="699" y="535"/>
                  </a:lnTo>
                  <a:lnTo>
                    <a:pt x="701" y="535"/>
                  </a:lnTo>
                  <a:lnTo>
                    <a:pt x="701" y="535"/>
                  </a:lnTo>
                  <a:lnTo>
                    <a:pt x="701" y="539"/>
                  </a:lnTo>
                  <a:lnTo>
                    <a:pt x="699" y="541"/>
                  </a:lnTo>
                  <a:lnTo>
                    <a:pt x="697" y="542"/>
                  </a:lnTo>
                  <a:lnTo>
                    <a:pt x="695" y="542"/>
                  </a:lnTo>
                  <a:lnTo>
                    <a:pt x="693" y="542"/>
                  </a:lnTo>
                  <a:lnTo>
                    <a:pt x="692" y="542"/>
                  </a:lnTo>
                  <a:lnTo>
                    <a:pt x="690" y="542"/>
                  </a:lnTo>
                  <a:lnTo>
                    <a:pt x="690" y="542"/>
                  </a:lnTo>
                  <a:lnTo>
                    <a:pt x="692" y="546"/>
                  </a:lnTo>
                  <a:lnTo>
                    <a:pt x="699" y="553"/>
                  </a:lnTo>
                  <a:lnTo>
                    <a:pt x="701" y="555"/>
                  </a:lnTo>
                  <a:lnTo>
                    <a:pt x="704" y="559"/>
                  </a:lnTo>
                  <a:lnTo>
                    <a:pt x="704" y="559"/>
                  </a:lnTo>
                  <a:lnTo>
                    <a:pt x="708" y="559"/>
                  </a:lnTo>
                  <a:lnTo>
                    <a:pt x="710" y="559"/>
                  </a:lnTo>
                  <a:lnTo>
                    <a:pt x="711" y="557"/>
                  </a:lnTo>
                  <a:lnTo>
                    <a:pt x="713" y="557"/>
                  </a:lnTo>
                  <a:lnTo>
                    <a:pt x="713" y="555"/>
                  </a:lnTo>
                  <a:lnTo>
                    <a:pt x="715" y="555"/>
                  </a:lnTo>
                  <a:lnTo>
                    <a:pt x="717" y="553"/>
                  </a:lnTo>
                  <a:lnTo>
                    <a:pt x="717" y="551"/>
                  </a:lnTo>
                  <a:lnTo>
                    <a:pt x="717" y="546"/>
                  </a:lnTo>
                  <a:lnTo>
                    <a:pt x="717" y="544"/>
                  </a:lnTo>
                  <a:lnTo>
                    <a:pt x="715" y="542"/>
                  </a:lnTo>
                  <a:lnTo>
                    <a:pt x="717" y="542"/>
                  </a:lnTo>
                  <a:lnTo>
                    <a:pt x="717" y="542"/>
                  </a:lnTo>
                  <a:lnTo>
                    <a:pt x="720" y="542"/>
                  </a:lnTo>
                  <a:lnTo>
                    <a:pt x="720" y="542"/>
                  </a:lnTo>
                  <a:lnTo>
                    <a:pt x="720" y="544"/>
                  </a:lnTo>
                  <a:lnTo>
                    <a:pt x="719" y="544"/>
                  </a:lnTo>
                  <a:lnTo>
                    <a:pt x="719" y="546"/>
                  </a:lnTo>
                  <a:lnTo>
                    <a:pt x="719" y="546"/>
                  </a:lnTo>
                  <a:lnTo>
                    <a:pt x="719" y="548"/>
                  </a:lnTo>
                  <a:lnTo>
                    <a:pt x="720" y="550"/>
                  </a:lnTo>
                  <a:lnTo>
                    <a:pt x="720" y="550"/>
                  </a:lnTo>
                  <a:lnTo>
                    <a:pt x="720" y="551"/>
                  </a:lnTo>
                  <a:lnTo>
                    <a:pt x="720" y="553"/>
                  </a:lnTo>
                  <a:lnTo>
                    <a:pt x="720" y="555"/>
                  </a:lnTo>
                  <a:lnTo>
                    <a:pt x="722" y="555"/>
                  </a:lnTo>
                  <a:lnTo>
                    <a:pt x="722" y="555"/>
                  </a:lnTo>
                  <a:lnTo>
                    <a:pt x="722" y="559"/>
                  </a:lnTo>
                  <a:lnTo>
                    <a:pt x="724" y="560"/>
                  </a:lnTo>
                  <a:lnTo>
                    <a:pt x="724" y="562"/>
                  </a:lnTo>
                  <a:lnTo>
                    <a:pt x="724" y="564"/>
                  </a:lnTo>
                  <a:lnTo>
                    <a:pt x="724" y="566"/>
                  </a:lnTo>
                  <a:lnTo>
                    <a:pt x="724" y="570"/>
                  </a:lnTo>
                  <a:lnTo>
                    <a:pt x="724" y="571"/>
                  </a:lnTo>
                  <a:lnTo>
                    <a:pt x="724" y="573"/>
                  </a:lnTo>
                  <a:lnTo>
                    <a:pt x="726" y="575"/>
                  </a:lnTo>
                  <a:lnTo>
                    <a:pt x="726" y="575"/>
                  </a:lnTo>
                  <a:lnTo>
                    <a:pt x="726" y="573"/>
                  </a:lnTo>
                  <a:lnTo>
                    <a:pt x="728" y="575"/>
                  </a:lnTo>
                  <a:lnTo>
                    <a:pt x="728" y="577"/>
                  </a:lnTo>
                  <a:lnTo>
                    <a:pt x="728" y="577"/>
                  </a:lnTo>
                  <a:lnTo>
                    <a:pt x="728" y="577"/>
                  </a:lnTo>
                  <a:lnTo>
                    <a:pt x="728" y="579"/>
                  </a:lnTo>
                  <a:lnTo>
                    <a:pt x="728" y="582"/>
                  </a:lnTo>
                  <a:lnTo>
                    <a:pt x="728" y="582"/>
                  </a:lnTo>
                  <a:lnTo>
                    <a:pt x="728" y="584"/>
                  </a:lnTo>
                  <a:lnTo>
                    <a:pt x="728" y="588"/>
                  </a:lnTo>
                  <a:lnTo>
                    <a:pt x="730" y="588"/>
                  </a:lnTo>
                  <a:lnTo>
                    <a:pt x="731" y="591"/>
                  </a:lnTo>
                  <a:lnTo>
                    <a:pt x="731" y="591"/>
                  </a:lnTo>
                  <a:lnTo>
                    <a:pt x="731" y="593"/>
                  </a:lnTo>
                  <a:lnTo>
                    <a:pt x="731" y="595"/>
                  </a:lnTo>
                  <a:lnTo>
                    <a:pt x="733" y="600"/>
                  </a:lnTo>
                  <a:lnTo>
                    <a:pt x="733" y="600"/>
                  </a:lnTo>
                  <a:lnTo>
                    <a:pt x="735" y="604"/>
                  </a:lnTo>
                  <a:lnTo>
                    <a:pt x="735" y="604"/>
                  </a:lnTo>
                  <a:lnTo>
                    <a:pt x="735" y="606"/>
                  </a:lnTo>
                  <a:lnTo>
                    <a:pt x="737" y="608"/>
                  </a:lnTo>
                  <a:lnTo>
                    <a:pt x="737" y="608"/>
                  </a:lnTo>
                  <a:lnTo>
                    <a:pt x="739" y="611"/>
                  </a:lnTo>
                  <a:lnTo>
                    <a:pt x="739" y="611"/>
                  </a:lnTo>
                  <a:lnTo>
                    <a:pt x="739" y="611"/>
                  </a:lnTo>
                  <a:lnTo>
                    <a:pt x="740" y="611"/>
                  </a:lnTo>
                  <a:lnTo>
                    <a:pt x="740" y="611"/>
                  </a:lnTo>
                  <a:lnTo>
                    <a:pt x="740" y="611"/>
                  </a:lnTo>
                  <a:lnTo>
                    <a:pt x="740" y="615"/>
                  </a:lnTo>
                  <a:lnTo>
                    <a:pt x="742" y="618"/>
                  </a:lnTo>
                  <a:lnTo>
                    <a:pt x="744" y="618"/>
                  </a:lnTo>
                  <a:lnTo>
                    <a:pt x="746" y="622"/>
                  </a:lnTo>
                  <a:lnTo>
                    <a:pt x="746" y="624"/>
                  </a:lnTo>
                  <a:lnTo>
                    <a:pt x="748" y="626"/>
                  </a:lnTo>
                  <a:lnTo>
                    <a:pt x="748" y="629"/>
                  </a:lnTo>
                  <a:lnTo>
                    <a:pt x="749" y="635"/>
                  </a:lnTo>
                  <a:lnTo>
                    <a:pt x="753" y="642"/>
                  </a:lnTo>
                  <a:lnTo>
                    <a:pt x="753" y="642"/>
                  </a:lnTo>
                  <a:lnTo>
                    <a:pt x="755" y="644"/>
                  </a:lnTo>
                  <a:lnTo>
                    <a:pt x="755" y="646"/>
                  </a:lnTo>
                  <a:lnTo>
                    <a:pt x="758" y="649"/>
                  </a:lnTo>
                  <a:lnTo>
                    <a:pt x="760" y="653"/>
                  </a:lnTo>
                  <a:lnTo>
                    <a:pt x="762" y="658"/>
                  </a:lnTo>
                  <a:lnTo>
                    <a:pt x="766" y="667"/>
                  </a:lnTo>
                  <a:lnTo>
                    <a:pt x="768" y="673"/>
                  </a:lnTo>
                  <a:lnTo>
                    <a:pt x="768" y="674"/>
                  </a:lnTo>
                  <a:lnTo>
                    <a:pt x="771" y="678"/>
                  </a:lnTo>
                  <a:lnTo>
                    <a:pt x="773" y="682"/>
                  </a:lnTo>
                  <a:lnTo>
                    <a:pt x="775" y="684"/>
                  </a:lnTo>
                  <a:lnTo>
                    <a:pt x="777" y="684"/>
                  </a:lnTo>
                  <a:lnTo>
                    <a:pt x="778" y="682"/>
                  </a:lnTo>
                  <a:lnTo>
                    <a:pt x="778" y="682"/>
                  </a:lnTo>
                  <a:lnTo>
                    <a:pt x="778" y="680"/>
                  </a:lnTo>
                  <a:lnTo>
                    <a:pt x="780" y="680"/>
                  </a:lnTo>
                  <a:lnTo>
                    <a:pt x="780" y="678"/>
                  </a:lnTo>
                  <a:lnTo>
                    <a:pt x="780" y="678"/>
                  </a:lnTo>
                  <a:lnTo>
                    <a:pt x="782" y="674"/>
                  </a:lnTo>
                  <a:lnTo>
                    <a:pt x="784" y="673"/>
                  </a:lnTo>
                  <a:lnTo>
                    <a:pt x="787" y="671"/>
                  </a:lnTo>
                  <a:lnTo>
                    <a:pt x="787" y="671"/>
                  </a:lnTo>
                  <a:lnTo>
                    <a:pt x="787" y="669"/>
                  </a:lnTo>
                  <a:lnTo>
                    <a:pt x="787" y="665"/>
                  </a:lnTo>
                  <a:lnTo>
                    <a:pt x="787" y="664"/>
                  </a:lnTo>
                  <a:lnTo>
                    <a:pt x="789" y="662"/>
                  </a:lnTo>
                  <a:lnTo>
                    <a:pt x="791" y="662"/>
                  </a:lnTo>
                  <a:lnTo>
                    <a:pt x="791" y="662"/>
                  </a:lnTo>
                  <a:lnTo>
                    <a:pt x="793" y="662"/>
                  </a:lnTo>
                  <a:lnTo>
                    <a:pt x="793" y="658"/>
                  </a:lnTo>
                  <a:lnTo>
                    <a:pt x="791" y="653"/>
                  </a:lnTo>
                  <a:lnTo>
                    <a:pt x="791" y="647"/>
                  </a:lnTo>
                  <a:lnTo>
                    <a:pt x="791" y="646"/>
                  </a:lnTo>
                  <a:lnTo>
                    <a:pt x="793" y="642"/>
                  </a:lnTo>
                  <a:lnTo>
                    <a:pt x="793" y="638"/>
                  </a:lnTo>
                  <a:lnTo>
                    <a:pt x="795" y="633"/>
                  </a:lnTo>
                  <a:lnTo>
                    <a:pt x="795" y="633"/>
                  </a:lnTo>
                  <a:lnTo>
                    <a:pt x="793" y="629"/>
                  </a:lnTo>
                  <a:lnTo>
                    <a:pt x="793" y="629"/>
                  </a:lnTo>
                  <a:lnTo>
                    <a:pt x="793" y="629"/>
                  </a:lnTo>
                  <a:lnTo>
                    <a:pt x="791" y="627"/>
                  </a:lnTo>
                  <a:lnTo>
                    <a:pt x="793" y="627"/>
                  </a:lnTo>
                  <a:lnTo>
                    <a:pt x="793" y="627"/>
                  </a:lnTo>
                  <a:lnTo>
                    <a:pt x="791" y="622"/>
                  </a:lnTo>
                  <a:lnTo>
                    <a:pt x="791" y="620"/>
                  </a:lnTo>
                  <a:lnTo>
                    <a:pt x="791" y="618"/>
                  </a:lnTo>
                  <a:lnTo>
                    <a:pt x="791" y="618"/>
                  </a:lnTo>
                  <a:lnTo>
                    <a:pt x="791" y="618"/>
                  </a:lnTo>
                  <a:lnTo>
                    <a:pt x="789" y="615"/>
                  </a:lnTo>
                  <a:lnTo>
                    <a:pt x="789" y="611"/>
                  </a:lnTo>
                  <a:lnTo>
                    <a:pt x="791" y="609"/>
                  </a:lnTo>
                  <a:lnTo>
                    <a:pt x="791" y="606"/>
                  </a:lnTo>
                  <a:lnTo>
                    <a:pt x="793" y="606"/>
                  </a:lnTo>
                  <a:lnTo>
                    <a:pt x="795" y="606"/>
                  </a:lnTo>
                  <a:lnTo>
                    <a:pt x="795" y="606"/>
                  </a:lnTo>
                  <a:lnTo>
                    <a:pt x="797" y="606"/>
                  </a:lnTo>
                  <a:lnTo>
                    <a:pt x="797" y="604"/>
                  </a:lnTo>
                  <a:lnTo>
                    <a:pt x="798" y="602"/>
                  </a:lnTo>
                  <a:lnTo>
                    <a:pt x="798" y="600"/>
                  </a:lnTo>
                  <a:lnTo>
                    <a:pt x="800" y="600"/>
                  </a:lnTo>
                  <a:lnTo>
                    <a:pt x="802" y="600"/>
                  </a:lnTo>
                  <a:lnTo>
                    <a:pt x="806" y="598"/>
                  </a:lnTo>
                  <a:lnTo>
                    <a:pt x="806" y="597"/>
                  </a:lnTo>
                  <a:lnTo>
                    <a:pt x="806" y="595"/>
                  </a:lnTo>
                  <a:lnTo>
                    <a:pt x="806" y="593"/>
                  </a:lnTo>
                  <a:lnTo>
                    <a:pt x="807" y="591"/>
                  </a:lnTo>
                  <a:lnTo>
                    <a:pt x="811" y="588"/>
                  </a:lnTo>
                  <a:lnTo>
                    <a:pt x="813" y="586"/>
                  </a:lnTo>
                  <a:lnTo>
                    <a:pt x="815" y="584"/>
                  </a:lnTo>
                  <a:lnTo>
                    <a:pt x="816" y="582"/>
                  </a:lnTo>
                  <a:lnTo>
                    <a:pt x="818" y="580"/>
                  </a:lnTo>
                  <a:lnTo>
                    <a:pt x="818" y="580"/>
                  </a:lnTo>
                  <a:lnTo>
                    <a:pt x="818" y="580"/>
                  </a:lnTo>
                  <a:lnTo>
                    <a:pt x="820" y="579"/>
                  </a:lnTo>
                  <a:lnTo>
                    <a:pt x="824" y="570"/>
                  </a:lnTo>
                  <a:lnTo>
                    <a:pt x="824" y="570"/>
                  </a:lnTo>
                  <a:lnTo>
                    <a:pt x="829" y="566"/>
                  </a:lnTo>
                  <a:lnTo>
                    <a:pt x="831" y="564"/>
                  </a:lnTo>
                  <a:lnTo>
                    <a:pt x="833" y="564"/>
                  </a:lnTo>
                  <a:lnTo>
                    <a:pt x="833" y="564"/>
                  </a:lnTo>
                  <a:lnTo>
                    <a:pt x="835" y="560"/>
                  </a:lnTo>
                  <a:lnTo>
                    <a:pt x="836" y="559"/>
                  </a:lnTo>
                  <a:lnTo>
                    <a:pt x="836" y="559"/>
                  </a:lnTo>
                  <a:lnTo>
                    <a:pt x="836" y="555"/>
                  </a:lnTo>
                  <a:lnTo>
                    <a:pt x="835" y="551"/>
                  </a:lnTo>
                  <a:lnTo>
                    <a:pt x="836" y="550"/>
                  </a:lnTo>
                  <a:lnTo>
                    <a:pt x="840" y="546"/>
                  </a:lnTo>
                  <a:lnTo>
                    <a:pt x="842" y="546"/>
                  </a:lnTo>
                  <a:lnTo>
                    <a:pt x="842" y="544"/>
                  </a:lnTo>
                  <a:lnTo>
                    <a:pt x="842" y="542"/>
                  </a:lnTo>
                  <a:lnTo>
                    <a:pt x="842" y="542"/>
                  </a:lnTo>
                  <a:lnTo>
                    <a:pt x="842" y="541"/>
                  </a:lnTo>
                  <a:lnTo>
                    <a:pt x="844" y="542"/>
                  </a:lnTo>
                  <a:lnTo>
                    <a:pt x="844" y="546"/>
                  </a:lnTo>
                  <a:lnTo>
                    <a:pt x="844" y="546"/>
                  </a:lnTo>
                  <a:lnTo>
                    <a:pt x="845" y="546"/>
                  </a:lnTo>
                  <a:lnTo>
                    <a:pt x="847" y="546"/>
                  </a:lnTo>
                  <a:lnTo>
                    <a:pt x="847" y="546"/>
                  </a:lnTo>
                  <a:lnTo>
                    <a:pt x="847" y="546"/>
                  </a:lnTo>
                  <a:lnTo>
                    <a:pt x="847" y="544"/>
                  </a:lnTo>
                  <a:lnTo>
                    <a:pt x="847" y="544"/>
                  </a:lnTo>
                  <a:lnTo>
                    <a:pt x="849" y="546"/>
                  </a:lnTo>
                  <a:lnTo>
                    <a:pt x="849" y="546"/>
                  </a:lnTo>
                  <a:lnTo>
                    <a:pt x="851" y="546"/>
                  </a:lnTo>
                  <a:lnTo>
                    <a:pt x="851" y="546"/>
                  </a:lnTo>
                  <a:lnTo>
                    <a:pt x="851" y="546"/>
                  </a:lnTo>
                  <a:lnTo>
                    <a:pt x="851" y="544"/>
                  </a:lnTo>
                  <a:lnTo>
                    <a:pt x="853" y="544"/>
                  </a:lnTo>
                  <a:lnTo>
                    <a:pt x="853" y="546"/>
                  </a:lnTo>
                  <a:lnTo>
                    <a:pt x="853" y="544"/>
                  </a:lnTo>
                  <a:lnTo>
                    <a:pt x="854" y="544"/>
                  </a:lnTo>
                  <a:lnTo>
                    <a:pt x="854" y="542"/>
                  </a:lnTo>
                  <a:lnTo>
                    <a:pt x="856" y="544"/>
                  </a:lnTo>
                  <a:lnTo>
                    <a:pt x="856" y="542"/>
                  </a:lnTo>
                  <a:lnTo>
                    <a:pt x="856" y="542"/>
                  </a:lnTo>
                  <a:lnTo>
                    <a:pt x="858" y="541"/>
                  </a:lnTo>
                  <a:lnTo>
                    <a:pt x="860" y="542"/>
                  </a:lnTo>
                  <a:lnTo>
                    <a:pt x="860" y="544"/>
                  </a:lnTo>
                  <a:lnTo>
                    <a:pt x="862" y="539"/>
                  </a:lnTo>
                  <a:lnTo>
                    <a:pt x="862" y="537"/>
                  </a:lnTo>
                  <a:lnTo>
                    <a:pt x="862" y="535"/>
                  </a:lnTo>
                  <a:lnTo>
                    <a:pt x="862" y="535"/>
                  </a:lnTo>
                  <a:lnTo>
                    <a:pt x="862" y="532"/>
                  </a:lnTo>
                  <a:lnTo>
                    <a:pt x="862" y="532"/>
                  </a:lnTo>
                  <a:lnTo>
                    <a:pt x="864" y="533"/>
                  </a:lnTo>
                  <a:lnTo>
                    <a:pt x="865" y="535"/>
                  </a:lnTo>
                  <a:lnTo>
                    <a:pt x="865" y="533"/>
                  </a:lnTo>
                  <a:lnTo>
                    <a:pt x="867" y="533"/>
                  </a:lnTo>
                  <a:lnTo>
                    <a:pt x="869" y="535"/>
                  </a:lnTo>
                  <a:lnTo>
                    <a:pt x="873" y="539"/>
                  </a:lnTo>
                  <a:lnTo>
                    <a:pt x="874" y="542"/>
                  </a:lnTo>
                  <a:lnTo>
                    <a:pt x="874" y="544"/>
                  </a:lnTo>
                  <a:lnTo>
                    <a:pt x="876" y="550"/>
                  </a:lnTo>
                  <a:lnTo>
                    <a:pt x="878" y="553"/>
                  </a:lnTo>
                  <a:lnTo>
                    <a:pt x="880" y="555"/>
                  </a:lnTo>
                  <a:lnTo>
                    <a:pt x="882" y="557"/>
                  </a:lnTo>
                  <a:lnTo>
                    <a:pt x="882" y="557"/>
                  </a:lnTo>
                  <a:lnTo>
                    <a:pt x="883" y="557"/>
                  </a:lnTo>
                  <a:lnTo>
                    <a:pt x="883" y="559"/>
                  </a:lnTo>
                  <a:lnTo>
                    <a:pt x="885" y="559"/>
                  </a:lnTo>
                  <a:lnTo>
                    <a:pt x="885" y="560"/>
                  </a:lnTo>
                  <a:lnTo>
                    <a:pt x="892" y="564"/>
                  </a:lnTo>
                  <a:lnTo>
                    <a:pt x="892" y="564"/>
                  </a:lnTo>
                  <a:lnTo>
                    <a:pt x="892" y="566"/>
                  </a:lnTo>
                  <a:lnTo>
                    <a:pt x="894" y="568"/>
                  </a:lnTo>
                  <a:lnTo>
                    <a:pt x="894" y="568"/>
                  </a:lnTo>
                  <a:lnTo>
                    <a:pt x="892" y="568"/>
                  </a:lnTo>
                  <a:lnTo>
                    <a:pt x="892" y="570"/>
                  </a:lnTo>
                  <a:lnTo>
                    <a:pt x="892" y="571"/>
                  </a:lnTo>
                  <a:lnTo>
                    <a:pt x="894" y="571"/>
                  </a:lnTo>
                  <a:lnTo>
                    <a:pt x="894" y="570"/>
                  </a:lnTo>
                  <a:lnTo>
                    <a:pt x="896" y="571"/>
                  </a:lnTo>
                  <a:lnTo>
                    <a:pt x="900" y="575"/>
                  </a:lnTo>
                  <a:lnTo>
                    <a:pt x="900" y="579"/>
                  </a:lnTo>
                  <a:lnTo>
                    <a:pt x="902" y="579"/>
                  </a:lnTo>
                  <a:lnTo>
                    <a:pt x="902" y="580"/>
                  </a:lnTo>
                  <a:lnTo>
                    <a:pt x="903" y="586"/>
                  </a:lnTo>
                  <a:lnTo>
                    <a:pt x="903" y="589"/>
                  </a:lnTo>
                  <a:lnTo>
                    <a:pt x="903" y="591"/>
                  </a:lnTo>
                  <a:lnTo>
                    <a:pt x="903" y="595"/>
                  </a:lnTo>
                  <a:lnTo>
                    <a:pt x="903" y="597"/>
                  </a:lnTo>
                  <a:lnTo>
                    <a:pt x="903" y="600"/>
                  </a:lnTo>
                  <a:lnTo>
                    <a:pt x="905" y="600"/>
                  </a:lnTo>
                  <a:lnTo>
                    <a:pt x="905" y="600"/>
                  </a:lnTo>
                  <a:lnTo>
                    <a:pt x="905" y="600"/>
                  </a:lnTo>
                  <a:lnTo>
                    <a:pt x="907" y="602"/>
                  </a:lnTo>
                  <a:lnTo>
                    <a:pt x="907" y="602"/>
                  </a:lnTo>
                  <a:lnTo>
                    <a:pt x="909" y="604"/>
                  </a:lnTo>
                  <a:lnTo>
                    <a:pt x="911" y="602"/>
                  </a:lnTo>
                  <a:lnTo>
                    <a:pt x="911" y="602"/>
                  </a:lnTo>
                  <a:lnTo>
                    <a:pt x="912" y="602"/>
                  </a:lnTo>
                  <a:lnTo>
                    <a:pt x="912" y="604"/>
                  </a:lnTo>
                  <a:lnTo>
                    <a:pt x="914" y="600"/>
                  </a:lnTo>
                  <a:lnTo>
                    <a:pt x="916" y="600"/>
                  </a:lnTo>
                  <a:lnTo>
                    <a:pt x="916" y="598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1" y="593"/>
                  </a:lnTo>
                  <a:lnTo>
                    <a:pt x="921" y="589"/>
                  </a:lnTo>
                  <a:lnTo>
                    <a:pt x="921" y="586"/>
                  </a:lnTo>
                  <a:lnTo>
                    <a:pt x="921" y="588"/>
                  </a:lnTo>
                  <a:lnTo>
                    <a:pt x="923" y="591"/>
                  </a:lnTo>
                  <a:lnTo>
                    <a:pt x="925" y="591"/>
                  </a:lnTo>
                  <a:lnTo>
                    <a:pt x="925" y="593"/>
                  </a:lnTo>
                  <a:close/>
                  <a:moveTo>
                    <a:pt x="1137" y="79"/>
                  </a:moveTo>
                  <a:lnTo>
                    <a:pt x="1139" y="81"/>
                  </a:lnTo>
                  <a:lnTo>
                    <a:pt x="1137" y="81"/>
                  </a:lnTo>
                  <a:lnTo>
                    <a:pt x="1137" y="79"/>
                  </a:lnTo>
                  <a:lnTo>
                    <a:pt x="1137" y="79"/>
                  </a:lnTo>
                  <a:lnTo>
                    <a:pt x="1137" y="79"/>
                  </a:lnTo>
                  <a:close/>
                  <a:moveTo>
                    <a:pt x="376" y="262"/>
                  </a:moveTo>
                  <a:lnTo>
                    <a:pt x="376" y="262"/>
                  </a:lnTo>
                  <a:lnTo>
                    <a:pt x="375" y="262"/>
                  </a:lnTo>
                  <a:lnTo>
                    <a:pt x="376" y="262"/>
                  </a:lnTo>
                  <a:close/>
                  <a:moveTo>
                    <a:pt x="279" y="289"/>
                  </a:moveTo>
                  <a:lnTo>
                    <a:pt x="279" y="289"/>
                  </a:lnTo>
                  <a:lnTo>
                    <a:pt x="279" y="289"/>
                  </a:lnTo>
                  <a:lnTo>
                    <a:pt x="281" y="289"/>
                  </a:lnTo>
                  <a:lnTo>
                    <a:pt x="279" y="289"/>
                  </a:lnTo>
                  <a:close/>
                  <a:moveTo>
                    <a:pt x="317" y="228"/>
                  </a:moveTo>
                  <a:lnTo>
                    <a:pt x="317" y="228"/>
                  </a:lnTo>
                  <a:lnTo>
                    <a:pt x="317" y="228"/>
                  </a:lnTo>
                  <a:lnTo>
                    <a:pt x="317" y="228"/>
                  </a:lnTo>
                  <a:close/>
                  <a:moveTo>
                    <a:pt x="358" y="244"/>
                  </a:moveTo>
                  <a:lnTo>
                    <a:pt x="360" y="244"/>
                  </a:lnTo>
                  <a:lnTo>
                    <a:pt x="358" y="244"/>
                  </a:lnTo>
                  <a:lnTo>
                    <a:pt x="358" y="244"/>
                  </a:lnTo>
                  <a:lnTo>
                    <a:pt x="358" y="244"/>
                  </a:lnTo>
                  <a:close/>
                  <a:moveTo>
                    <a:pt x="221" y="175"/>
                  </a:moveTo>
                  <a:lnTo>
                    <a:pt x="219" y="177"/>
                  </a:lnTo>
                  <a:lnTo>
                    <a:pt x="219" y="175"/>
                  </a:lnTo>
                  <a:lnTo>
                    <a:pt x="221" y="173"/>
                  </a:lnTo>
                  <a:lnTo>
                    <a:pt x="221" y="175"/>
                  </a:lnTo>
                  <a:close/>
                  <a:moveTo>
                    <a:pt x="246" y="275"/>
                  </a:moveTo>
                  <a:lnTo>
                    <a:pt x="248" y="275"/>
                  </a:lnTo>
                  <a:lnTo>
                    <a:pt x="246" y="275"/>
                  </a:lnTo>
                  <a:lnTo>
                    <a:pt x="246" y="273"/>
                  </a:lnTo>
                  <a:lnTo>
                    <a:pt x="246" y="275"/>
                  </a:lnTo>
                  <a:close/>
                  <a:moveTo>
                    <a:pt x="208" y="309"/>
                  </a:moveTo>
                  <a:lnTo>
                    <a:pt x="210" y="309"/>
                  </a:lnTo>
                  <a:lnTo>
                    <a:pt x="210" y="309"/>
                  </a:lnTo>
                  <a:lnTo>
                    <a:pt x="210" y="309"/>
                  </a:lnTo>
                  <a:lnTo>
                    <a:pt x="210" y="311"/>
                  </a:lnTo>
                  <a:lnTo>
                    <a:pt x="210" y="313"/>
                  </a:lnTo>
                  <a:lnTo>
                    <a:pt x="208" y="311"/>
                  </a:lnTo>
                  <a:lnTo>
                    <a:pt x="208" y="309"/>
                  </a:lnTo>
                  <a:close/>
                  <a:moveTo>
                    <a:pt x="154" y="356"/>
                  </a:moveTo>
                  <a:lnTo>
                    <a:pt x="154" y="356"/>
                  </a:lnTo>
                  <a:lnTo>
                    <a:pt x="154" y="356"/>
                  </a:lnTo>
                  <a:lnTo>
                    <a:pt x="152" y="356"/>
                  </a:lnTo>
                  <a:lnTo>
                    <a:pt x="152" y="354"/>
                  </a:lnTo>
                  <a:lnTo>
                    <a:pt x="154" y="354"/>
                  </a:lnTo>
                  <a:lnTo>
                    <a:pt x="154" y="356"/>
                  </a:lnTo>
                  <a:lnTo>
                    <a:pt x="154" y="356"/>
                  </a:lnTo>
                  <a:close/>
                  <a:moveTo>
                    <a:pt x="420" y="289"/>
                  </a:moveTo>
                  <a:lnTo>
                    <a:pt x="420" y="289"/>
                  </a:lnTo>
                  <a:lnTo>
                    <a:pt x="422" y="289"/>
                  </a:lnTo>
                  <a:lnTo>
                    <a:pt x="420" y="289"/>
                  </a:lnTo>
                  <a:close/>
                  <a:moveTo>
                    <a:pt x="422" y="776"/>
                  </a:moveTo>
                  <a:lnTo>
                    <a:pt x="422" y="778"/>
                  </a:lnTo>
                  <a:lnTo>
                    <a:pt x="420" y="778"/>
                  </a:lnTo>
                  <a:lnTo>
                    <a:pt x="420" y="779"/>
                  </a:lnTo>
                  <a:lnTo>
                    <a:pt x="420" y="779"/>
                  </a:lnTo>
                  <a:lnTo>
                    <a:pt x="420" y="779"/>
                  </a:lnTo>
                  <a:lnTo>
                    <a:pt x="418" y="781"/>
                  </a:lnTo>
                  <a:lnTo>
                    <a:pt x="418" y="781"/>
                  </a:lnTo>
                  <a:lnTo>
                    <a:pt x="418" y="781"/>
                  </a:lnTo>
                  <a:lnTo>
                    <a:pt x="416" y="783"/>
                  </a:lnTo>
                  <a:lnTo>
                    <a:pt x="418" y="783"/>
                  </a:lnTo>
                  <a:lnTo>
                    <a:pt x="416" y="785"/>
                  </a:lnTo>
                  <a:lnTo>
                    <a:pt x="416" y="785"/>
                  </a:lnTo>
                  <a:lnTo>
                    <a:pt x="418" y="785"/>
                  </a:lnTo>
                  <a:lnTo>
                    <a:pt x="420" y="785"/>
                  </a:lnTo>
                  <a:lnTo>
                    <a:pt x="420" y="787"/>
                  </a:lnTo>
                  <a:lnTo>
                    <a:pt x="418" y="788"/>
                  </a:lnTo>
                  <a:lnTo>
                    <a:pt x="416" y="788"/>
                  </a:lnTo>
                  <a:lnTo>
                    <a:pt x="416" y="788"/>
                  </a:lnTo>
                  <a:lnTo>
                    <a:pt x="414" y="788"/>
                  </a:lnTo>
                  <a:lnTo>
                    <a:pt x="413" y="788"/>
                  </a:lnTo>
                  <a:lnTo>
                    <a:pt x="413" y="790"/>
                  </a:lnTo>
                  <a:lnTo>
                    <a:pt x="413" y="792"/>
                  </a:lnTo>
                  <a:lnTo>
                    <a:pt x="413" y="792"/>
                  </a:lnTo>
                  <a:lnTo>
                    <a:pt x="411" y="788"/>
                  </a:lnTo>
                  <a:lnTo>
                    <a:pt x="411" y="788"/>
                  </a:lnTo>
                  <a:lnTo>
                    <a:pt x="409" y="790"/>
                  </a:lnTo>
                  <a:lnTo>
                    <a:pt x="409" y="788"/>
                  </a:lnTo>
                  <a:lnTo>
                    <a:pt x="407" y="787"/>
                  </a:lnTo>
                  <a:lnTo>
                    <a:pt x="407" y="787"/>
                  </a:lnTo>
                  <a:lnTo>
                    <a:pt x="405" y="788"/>
                  </a:lnTo>
                  <a:lnTo>
                    <a:pt x="407" y="788"/>
                  </a:lnTo>
                  <a:lnTo>
                    <a:pt x="405" y="788"/>
                  </a:lnTo>
                  <a:lnTo>
                    <a:pt x="405" y="790"/>
                  </a:lnTo>
                  <a:lnTo>
                    <a:pt x="404" y="790"/>
                  </a:lnTo>
                  <a:lnTo>
                    <a:pt x="404" y="790"/>
                  </a:lnTo>
                  <a:lnTo>
                    <a:pt x="404" y="788"/>
                  </a:lnTo>
                  <a:lnTo>
                    <a:pt x="402" y="785"/>
                  </a:lnTo>
                  <a:lnTo>
                    <a:pt x="402" y="781"/>
                  </a:lnTo>
                  <a:lnTo>
                    <a:pt x="404" y="778"/>
                  </a:lnTo>
                  <a:lnTo>
                    <a:pt x="404" y="774"/>
                  </a:lnTo>
                  <a:lnTo>
                    <a:pt x="404" y="774"/>
                  </a:lnTo>
                  <a:lnTo>
                    <a:pt x="402" y="772"/>
                  </a:lnTo>
                  <a:lnTo>
                    <a:pt x="404" y="767"/>
                  </a:lnTo>
                  <a:lnTo>
                    <a:pt x="404" y="767"/>
                  </a:lnTo>
                  <a:lnTo>
                    <a:pt x="404" y="767"/>
                  </a:lnTo>
                  <a:lnTo>
                    <a:pt x="405" y="765"/>
                  </a:lnTo>
                  <a:lnTo>
                    <a:pt x="407" y="765"/>
                  </a:lnTo>
                  <a:lnTo>
                    <a:pt x="407" y="763"/>
                  </a:lnTo>
                  <a:lnTo>
                    <a:pt x="409" y="763"/>
                  </a:lnTo>
                  <a:lnTo>
                    <a:pt x="409" y="763"/>
                  </a:lnTo>
                  <a:lnTo>
                    <a:pt x="409" y="763"/>
                  </a:lnTo>
                  <a:lnTo>
                    <a:pt x="411" y="763"/>
                  </a:lnTo>
                  <a:lnTo>
                    <a:pt x="413" y="763"/>
                  </a:lnTo>
                  <a:lnTo>
                    <a:pt x="413" y="763"/>
                  </a:lnTo>
                  <a:lnTo>
                    <a:pt x="414" y="761"/>
                  </a:lnTo>
                  <a:lnTo>
                    <a:pt x="416" y="761"/>
                  </a:lnTo>
                  <a:lnTo>
                    <a:pt x="418" y="763"/>
                  </a:lnTo>
                  <a:lnTo>
                    <a:pt x="420" y="763"/>
                  </a:lnTo>
                  <a:lnTo>
                    <a:pt x="420" y="763"/>
                  </a:lnTo>
                  <a:lnTo>
                    <a:pt x="422" y="763"/>
                  </a:lnTo>
                  <a:lnTo>
                    <a:pt x="422" y="765"/>
                  </a:lnTo>
                  <a:lnTo>
                    <a:pt x="422" y="767"/>
                  </a:lnTo>
                  <a:lnTo>
                    <a:pt x="422" y="767"/>
                  </a:lnTo>
                  <a:lnTo>
                    <a:pt x="424" y="767"/>
                  </a:lnTo>
                  <a:lnTo>
                    <a:pt x="425" y="767"/>
                  </a:lnTo>
                  <a:lnTo>
                    <a:pt x="425" y="767"/>
                  </a:lnTo>
                  <a:lnTo>
                    <a:pt x="427" y="767"/>
                  </a:lnTo>
                  <a:lnTo>
                    <a:pt x="427" y="767"/>
                  </a:lnTo>
                  <a:lnTo>
                    <a:pt x="425" y="769"/>
                  </a:lnTo>
                  <a:lnTo>
                    <a:pt x="425" y="770"/>
                  </a:lnTo>
                  <a:lnTo>
                    <a:pt x="424" y="770"/>
                  </a:lnTo>
                  <a:lnTo>
                    <a:pt x="422" y="772"/>
                  </a:lnTo>
                  <a:lnTo>
                    <a:pt x="424" y="774"/>
                  </a:lnTo>
                  <a:lnTo>
                    <a:pt x="422" y="774"/>
                  </a:lnTo>
                  <a:lnTo>
                    <a:pt x="422" y="776"/>
                  </a:lnTo>
                  <a:lnTo>
                    <a:pt x="422" y="776"/>
                  </a:lnTo>
                  <a:close/>
                  <a:moveTo>
                    <a:pt x="250" y="626"/>
                  </a:moveTo>
                  <a:lnTo>
                    <a:pt x="252" y="627"/>
                  </a:lnTo>
                  <a:lnTo>
                    <a:pt x="253" y="627"/>
                  </a:lnTo>
                  <a:lnTo>
                    <a:pt x="255" y="629"/>
                  </a:lnTo>
                  <a:lnTo>
                    <a:pt x="255" y="629"/>
                  </a:lnTo>
                  <a:lnTo>
                    <a:pt x="255" y="633"/>
                  </a:lnTo>
                  <a:lnTo>
                    <a:pt x="259" y="635"/>
                  </a:lnTo>
                  <a:lnTo>
                    <a:pt x="261" y="633"/>
                  </a:lnTo>
                  <a:lnTo>
                    <a:pt x="261" y="635"/>
                  </a:lnTo>
                  <a:lnTo>
                    <a:pt x="262" y="635"/>
                  </a:lnTo>
                  <a:lnTo>
                    <a:pt x="262" y="635"/>
                  </a:lnTo>
                  <a:lnTo>
                    <a:pt x="264" y="636"/>
                  </a:lnTo>
                  <a:lnTo>
                    <a:pt x="264" y="638"/>
                  </a:lnTo>
                  <a:lnTo>
                    <a:pt x="264" y="638"/>
                  </a:lnTo>
                  <a:lnTo>
                    <a:pt x="262" y="640"/>
                  </a:lnTo>
                  <a:lnTo>
                    <a:pt x="261" y="642"/>
                  </a:lnTo>
                  <a:lnTo>
                    <a:pt x="259" y="642"/>
                  </a:lnTo>
                  <a:lnTo>
                    <a:pt x="257" y="642"/>
                  </a:lnTo>
                  <a:lnTo>
                    <a:pt x="257" y="644"/>
                  </a:lnTo>
                  <a:lnTo>
                    <a:pt x="257" y="644"/>
                  </a:lnTo>
                  <a:lnTo>
                    <a:pt x="255" y="642"/>
                  </a:lnTo>
                  <a:lnTo>
                    <a:pt x="253" y="638"/>
                  </a:lnTo>
                  <a:lnTo>
                    <a:pt x="252" y="638"/>
                  </a:lnTo>
                  <a:lnTo>
                    <a:pt x="252" y="636"/>
                  </a:lnTo>
                  <a:lnTo>
                    <a:pt x="250" y="635"/>
                  </a:lnTo>
                  <a:lnTo>
                    <a:pt x="250" y="633"/>
                  </a:lnTo>
                  <a:lnTo>
                    <a:pt x="248" y="631"/>
                  </a:lnTo>
                  <a:lnTo>
                    <a:pt x="248" y="631"/>
                  </a:lnTo>
                  <a:lnTo>
                    <a:pt x="246" y="629"/>
                  </a:lnTo>
                  <a:lnTo>
                    <a:pt x="246" y="629"/>
                  </a:lnTo>
                  <a:lnTo>
                    <a:pt x="248" y="627"/>
                  </a:lnTo>
                  <a:lnTo>
                    <a:pt x="248" y="626"/>
                  </a:lnTo>
                  <a:lnTo>
                    <a:pt x="250" y="626"/>
                  </a:lnTo>
                  <a:lnTo>
                    <a:pt x="250" y="626"/>
                  </a:lnTo>
                  <a:close/>
                  <a:moveTo>
                    <a:pt x="369" y="928"/>
                  </a:moveTo>
                  <a:lnTo>
                    <a:pt x="369" y="928"/>
                  </a:lnTo>
                  <a:lnTo>
                    <a:pt x="367" y="928"/>
                  </a:lnTo>
                  <a:lnTo>
                    <a:pt x="367" y="928"/>
                  </a:lnTo>
                  <a:lnTo>
                    <a:pt x="367" y="928"/>
                  </a:lnTo>
                  <a:lnTo>
                    <a:pt x="367" y="930"/>
                  </a:lnTo>
                  <a:lnTo>
                    <a:pt x="367" y="930"/>
                  </a:lnTo>
                  <a:lnTo>
                    <a:pt x="366" y="930"/>
                  </a:lnTo>
                  <a:lnTo>
                    <a:pt x="366" y="930"/>
                  </a:lnTo>
                  <a:lnTo>
                    <a:pt x="366" y="931"/>
                  </a:lnTo>
                  <a:lnTo>
                    <a:pt x="364" y="931"/>
                  </a:lnTo>
                  <a:lnTo>
                    <a:pt x="364" y="931"/>
                  </a:lnTo>
                  <a:lnTo>
                    <a:pt x="362" y="933"/>
                  </a:lnTo>
                  <a:lnTo>
                    <a:pt x="362" y="933"/>
                  </a:lnTo>
                  <a:lnTo>
                    <a:pt x="362" y="933"/>
                  </a:lnTo>
                  <a:lnTo>
                    <a:pt x="362" y="935"/>
                  </a:lnTo>
                  <a:lnTo>
                    <a:pt x="360" y="935"/>
                  </a:lnTo>
                  <a:lnTo>
                    <a:pt x="360" y="937"/>
                  </a:lnTo>
                  <a:lnTo>
                    <a:pt x="358" y="937"/>
                  </a:lnTo>
                  <a:lnTo>
                    <a:pt x="360" y="935"/>
                  </a:lnTo>
                  <a:lnTo>
                    <a:pt x="360" y="935"/>
                  </a:lnTo>
                  <a:lnTo>
                    <a:pt x="360" y="933"/>
                  </a:lnTo>
                  <a:lnTo>
                    <a:pt x="360" y="933"/>
                  </a:lnTo>
                  <a:lnTo>
                    <a:pt x="362" y="931"/>
                  </a:lnTo>
                  <a:lnTo>
                    <a:pt x="362" y="930"/>
                  </a:lnTo>
                  <a:lnTo>
                    <a:pt x="364" y="928"/>
                  </a:lnTo>
                  <a:lnTo>
                    <a:pt x="364" y="928"/>
                  </a:lnTo>
                  <a:lnTo>
                    <a:pt x="366" y="928"/>
                  </a:lnTo>
                  <a:lnTo>
                    <a:pt x="366" y="926"/>
                  </a:lnTo>
                  <a:lnTo>
                    <a:pt x="366" y="926"/>
                  </a:lnTo>
                  <a:lnTo>
                    <a:pt x="367" y="926"/>
                  </a:lnTo>
                  <a:lnTo>
                    <a:pt x="367" y="924"/>
                  </a:lnTo>
                  <a:lnTo>
                    <a:pt x="369" y="924"/>
                  </a:lnTo>
                  <a:lnTo>
                    <a:pt x="369" y="924"/>
                  </a:lnTo>
                  <a:lnTo>
                    <a:pt x="369" y="924"/>
                  </a:lnTo>
                  <a:lnTo>
                    <a:pt x="371" y="924"/>
                  </a:lnTo>
                  <a:lnTo>
                    <a:pt x="373" y="924"/>
                  </a:lnTo>
                  <a:lnTo>
                    <a:pt x="375" y="924"/>
                  </a:lnTo>
                  <a:lnTo>
                    <a:pt x="375" y="926"/>
                  </a:lnTo>
                  <a:lnTo>
                    <a:pt x="373" y="926"/>
                  </a:lnTo>
                  <a:lnTo>
                    <a:pt x="373" y="928"/>
                  </a:lnTo>
                  <a:lnTo>
                    <a:pt x="373" y="928"/>
                  </a:lnTo>
                  <a:lnTo>
                    <a:pt x="371" y="926"/>
                  </a:lnTo>
                  <a:lnTo>
                    <a:pt x="371" y="926"/>
                  </a:lnTo>
                  <a:lnTo>
                    <a:pt x="371" y="928"/>
                  </a:lnTo>
                  <a:lnTo>
                    <a:pt x="369" y="928"/>
                  </a:lnTo>
                  <a:lnTo>
                    <a:pt x="369" y="928"/>
                  </a:lnTo>
                  <a:close/>
                  <a:moveTo>
                    <a:pt x="391" y="846"/>
                  </a:moveTo>
                  <a:lnTo>
                    <a:pt x="393" y="845"/>
                  </a:lnTo>
                  <a:lnTo>
                    <a:pt x="391" y="843"/>
                  </a:lnTo>
                  <a:lnTo>
                    <a:pt x="391" y="837"/>
                  </a:lnTo>
                  <a:lnTo>
                    <a:pt x="389" y="836"/>
                  </a:lnTo>
                  <a:lnTo>
                    <a:pt x="387" y="834"/>
                  </a:lnTo>
                  <a:lnTo>
                    <a:pt x="386" y="832"/>
                  </a:lnTo>
                  <a:lnTo>
                    <a:pt x="384" y="830"/>
                  </a:lnTo>
                  <a:lnTo>
                    <a:pt x="384" y="828"/>
                  </a:lnTo>
                  <a:lnTo>
                    <a:pt x="382" y="826"/>
                  </a:lnTo>
                  <a:lnTo>
                    <a:pt x="382" y="823"/>
                  </a:lnTo>
                  <a:lnTo>
                    <a:pt x="382" y="821"/>
                  </a:lnTo>
                  <a:lnTo>
                    <a:pt x="382" y="819"/>
                  </a:lnTo>
                  <a:lnTo>
                    <a:pt x="382" y="817"/>
                  </a:lnTo>
                  <a:lnTo>
                    <a:pt x="380" y="814"/>
                  </a:lnTo>
                  <a:lnTo>
                    <a:pt x="380" y="810"/>
                  </a:lnTo>
                  <a:lnTo>
                    <a:pt x="382" y="807"/>
                  </a:lnTo>
                  <a:lnTo>
                    <a:pt x="382" y="805"/>
                  </a:lnTo>
                  <a:lnTo>
                    <a:pt x="380" y="805"/>
                  </a:lnTo>
                  <a:lnTo>
                    <a:pt x="380" y="805"/>
                  </a:lnTo>
                  <a:lnTo>
                    <a:pt x="380" y="803"/>
                  </a:lnTo>
                  <a:lnTo>
                    <a:pt x="382" y="799"/>
                  </a:lnTo>
                  <a:lnTo>
                    <a:pt x="382" y="798"/>
                  </a:lnTo>
                  <a:lnTo>
                    <a:pt x="382" y="796"/>
                  </a:lnTo>
                  <a:lnTo>
                    <a:pt x="384" y="798"/>
                  </a:lnTo>
                  <a:lnTo>
                    <a:pt x="384" y="799"/>
                  </a:lnTo>
                  <a:lnTo>
                    <a:pt x="384" y="799"/>
                  </a:lnTo>
                  <a:lnTo>
                    <a:pt x="384" y="803"/>
                  </a:lnTo>
                  <a:lnTo>
                    <a:pt x="384" y="805"/>
                  </a:lnTo>
                  <a:lnTo>
                    <a:pt x="384" y="805"/>
                  </a:lnTo>
                  <a:lnTo>
                    <a:pt x="386" y="807"/>
                  </a:lnTo>
                  <a:lnTo>
                    <a:pt x="386" y="810"/>
                  </a:lnTo>
                  <a:lnTo>
                    <a:pt x="386" y="814"/>
                  </a:lnTo>
                  <a:lnTo>
                    <a:pt x="386" y="814"/>
                  </a:lnTo>
                  <a:lnTo>
                    <a:pt x="386" y="814"/>
                  </a:lnTo>
                  <a:lnTo>
                    <a:pt x="386" y="817"/>
                  </a:lnTo>
                  <a:lnTo>
                    <a:pt x="387" y="819"/>
                  </a:lnTo>
                  <a:lnTo>
                    <a:pt x="387" y="823"/>
                  </a:lnTo>
                  <a:lnTo>
                    <a:pt x="387" y="823"/>
                  </a:lnTo>
                  <a:lnTo>
                    <a:pt x="386" y="823"/>
                  </a:lnTo>
                  <a:lnTo>
                    <a:pt x="386" y="826"/>
                  </a:lnTo>
                  <a:lnTo>
                    <a:pt x="389" y="828"/>
                  </a:lnTo>
                  <a:lnTo>
                    <a:pt x="393" y="832"/>
                  </a:lnTo>
                  <a:lnTo>
                    <a:pt x="393" y="834"/>
                  </a:lnTo>
                  <a:lnTo>
                    <a:pt x="393" y="836"/>
                  </a:lnTo>
                  <a:lnTo>
                    <a:pt x="393" y="841"/>
                  </a:lnTo>
                  <a:lnTo>
                    <a:pt x="395" y="841"/>
                  </a:lnTo>
                  <a:lnTo>
                    <a:pt x="395" y="845"/>
                  </a:lnTo>
                  <a:lnTo>
                    <a:pt x="396" y="846"/>
                  </a:lnTo>
                  <a:lnTo>
                    <a:pt x="395" y="850"/>
                  </a:lnTo>
                  <a:lnTo>
                    <a:pt x="395" y="848"/>
                  </a:lnTo>
                  <a:lnTo>
                    <a:pt x="393" y="848"/>
                  </a:lnTo>
                  <a:lnTo>
                    <a:pt x="391" y="846"/>
                  </a:lnTo>
                  <a:lnTo>
                    <a:pt x="391" y="846"/>
                  </a:lnTo>
                  <a:close/>
                  <a:moveTo>
                    <a:pt x="344" y="935"/>
                  </a:moveTo>
                  <a:lnTo>
                    <a:pt x="344" y="937"/>
                  </a:lnTo>
                  <a:lnTo>
                    <a:pt x="344" y="935"/>
                  </a:lnTo>
                  <a:lnTo>
                    <a:pt x="344" y="935"/>
                  </a:lnTo>
                  <a:close/>
                  <a:moveTo>
                    <a:pt x="337" y="490"/>
                  </a:moveTo>
                  <a:lnTo>
                    <a:pt x="338" y="499"/>
                  </a:lnTo>
                  <a:lnTo>
                    <a:pt x="337" y="490"/>
                  </a:lnTo>
                  <a:lnTo>
                    <a:pt x="337" y="485"/>
                  </a:lnTo>
                  <a:lnTo>
                    <a:pt x="337" y="490"/>
                  </a:lnTo>
                  <a:close/>
                  <a:moveTo>
                    <a:pt x="319" y="1018"/>
                  </a:moveTo>
                  <a:lnTo>
                    <a:pt x="317" y="1018"/>
                  </a:lnTo>
                  <a:lnTo>
                    <a:pt x="319" y="1018"/>
                  </a:lnTo>
                  <a:lnTo>
                    <a:pt x="320" y="1016"/>
                  </a:lnTo>
                  <a:lnTo>
                    <a:pt x="319" y="1018"/>
                  </a:lnTo>
                  <a:close/>
                  <a:moveTo>
                    <a:pt x="427" y="875"/>
                  </a:moveTo>
                  <a:lnTo>
                    <a:pt x="425" y="879"/>
                  </a:lnTo>
                  <a:lnTo>
                    <a:pt x="425" y="883"/>
                  </a:lnTo>
                  <a:lnTo>
                    <a:pt x="424" y="884"/>
                  </a:lnTo>
                  <a:lnTo>
                    <a:pt x="424" y="886"/>
                  </a:lnTo>
                  <a:lnTo>
                    <a:pt x="425" y="888"/>
                  </a:lnTo>
                  <a:lnTo>
                    <a:pt x="425" y="890"/>
                  </a:lnTo>
                  <a:lnTo>
                    <a:pt x="425" y="892"/>
                  </a:lnTo>
                  <a:lnTo>
                    <a:pt x="425" y="893"/>
                  </a:lnTo>
                  <a:lnTo>
                    <a:pt x="425" y="895"/>
                  </a:lnTo>
                  <a:lnTo>
                    <a:pt x="425" y="895"/>
                  </a:lnTo>
                  <a:lnTo>
                    <a:pt x="425" y="895"/>
                  </a:lnTo>
                  <a:lnTo>
                    <a:pt x="425" y="897"/>
                  </a:lnTo>
                  <a:lnTo>
                    <a:pt x="425" y="897"/>
                  </a:lnTo>
                  <a:lnTo>
                    <a:pt x="425" y="897"/>
                  </a:lnTo>
                  <a:lnTo>
                    <a:pt x="425" y="899"/>
                  </a:lnTo>
                  <a:lnTo>
                    <a:pt x="427" y="899"/>
                  </a:lnTo>
                  <a:lnTo>
                    <a:pt x="427" y="902"/>
                  </a:lnTo>
                  <a:lnTo>
                    <a:pt x="427" y="904"/>
                  </a:lnTo>
                  <a:lnTo>
                    <a:pt x="427" y="904"/>
                  </a:lnTo>
                  <a:lnTo>
                    <a:pt x="427" y="904"/>
                  </a:lnTo>
                  <a:lnTo>
                    <a:pt x="425" y="902"/>
                  </a:lnTo>
                  <a:lnTo>
                    <a:pt x="425" y="902"/>
                  </a:lnTo>
                  <a:lnTo>
                    <a:pt x="425" y="901"/>
                  </a:lnTo>
                  <a:lnTo>
                    <a:pt x="424" y="902"/>
                  </a:lnTo>
                  <a:lnTo>
                    <a:pt x="424" y="902"/>
                  </a:lnTo>
                  <a:lnTo>
                    <a:pt x="422" y="902"/>
                  </a:lnTo>
                  <a:lnTo>
                    <a:pt x="422" y="901"/>
                  </a:lnTo>
                  <a:lnTo>
                    <a:pt x="422" y="901"/>
                  </a:lnTo>
                  <a:lnTo>
                    <a:pt x="422" y="899"/>
                  </a:lnTo>
                  <a:lnTo>
                    <a:pt x="422" y="899"/>
                  </a:lnTo>
                  <a:lnTo>
                    <a:pt x="422" y="897"/>
                  </a:lnTo>
                  <a:lnTo>
                    <a:pt x="422" y="897"/>
                  </a:lnTo>
                  <a:lnTo>
                    <a:pt x="422" y="897"/>
                  </a:lnTo>
                  <a:lnTo>
                    <a:pt x="422" y="895"/>
                  </a:lnTo>
                  <a:lnTo>
                    <a:pt x="420" y="893"/>
                  </a:lnTo>
                  <a:lnTo>
                    <a:pt x="420" y="892"/>
                  </a:lnTo>
                  <a:lnTo>
                    <a:pt x="420" y="888"/>
                  </a:lnTo>
                  <a:lnTo>
                    <a:pt x="418" y="883"/>
                  </a:lnTo>
                  <a:lnTo>
                    <a:pt x="418" y="883"/>
                  </a:lnTo>
                  <a:lnTo>
                    <a:pt x="418" y="883"/>
                  </a:lnTo>
                  <a:lnTo>
                    <a:pt x="420" y="881"/>
                  </a:lnTo>
                  <a:lnTo>
                    <a:pt x="420" y="879"/>
                  </a:lnTo>
                  <a:lnTo>
                    <a:pt x="422" y="877"/>
                  </a:lnTo>
                  <a:lnTo>
                    <a:pt x="422" y="872"/>
                  </a:lnTo>
                  <a:lnTo>
                    <a:pt x="420" y="868"/>
                  </a:lnTo>
                  <a:lnTo>
                    <a:pt x="422" y="866"/>
                  </a:lnTo>
                  <a:lnTo>
                    <a:pt x="422" y="864"/>
                  </a:lnTo>
                  <a:lnTo>
                    <a:pt x="420" y="864"/>
                  </a:lnTo>
                  <a:lnTo>
                    <a:pt x="420" y="864"/>
                  </a:lnTo>
                  <a:lnTo>
                    <a:pt x="420" y="864"/>
                  </a:lnTo>
                  <a:lnTo>
                    <a:pt x="418" y="861"/>
                  </a:lnTo>
                  <a:lnTo>
                    <a:pt x="418" y="859"/>
                  </a:lnTo>
                  <a:lnTo>
                    <a:pt x="418" y="859"/>
                  </a:lnTo>
                  <a:lnTo>
                    <a:pt x="420" y="857"/>
                  </a:lnTo>
                  <a:lnTo>
                    <a:pt x="422" y="857"/>
                  </a:lnTo>
                  <a:lnTo>
                    <a:pt x="424" y="859"/>
                  </a:lnTo>
                  <a:lnTo>
                    <a:pt x="424" y="861"/>
                  </a:lnTo>
                  <a:lnTo>
                    <a:pt x="424" y="864"/>
                  </a:lnTo>
                  <a:lnTo>
                    <a:pt x="424" y="868"/>
                  </a:lnTo>
                  <a:lnTo>
                    <a:pt x="425" y="868"/>
                  </a:lnTo>
                  <a:lnTo>
                    <a:pt x="425" y="872"/>
                  </a:lnTo>
                  <a:lnTo>
                    <a:pt x="425" y="872"/>
                  </a:lnTo>
                  <a:lnTo>
                    <a:pt x="425" y="874"/>
                  </a:lnTo>
                  <a:lnTo>
                    <a:pt x="427" y="874"/>
                  </a:lnTo>
                  <a:lnTo>
                    <a:pt x="427" y="875"/>
                  </a:lnTo>
                  <a:lnTo>
                    <a:pt x="427" y="875"/>
                  </a:lnTo>
                  <a:lnTo>
                    <a:pt x="433" y="877"/>
                  </a:lnTo>
                  <a:lnTo>
                    <a:pt x="427" y="875"/>
                  </a:lnTo>
                  <a:close/>
                  <a:moveTo>
                    <a:pt x="487" y="644"/>
                  </a:moveTo>
                  <a:lnTo>
                    <a:pt x="485" y="646"/>
                  </a:lnTo>
                  <a:lnTo>
                    <a:pt x="487" y="644"/>
                  </a:lnTo>
                  <a:lnTo>
                    <a:pt x="485" y="642"/>
                  </a:lnTo>
                  <a:lnTo>
                    <a:pt x="487" y="644"/>
                  </a:lnTo>
                  <a:close/>
                  <a:moveTo>
                    <a:pt x="476" y="633"/>
                  </a:moveTo>
                  <a:lnTo>
                    <a:pt x="478" y="635"/>
                  </a:lnTo>
                  <a:lnTo>
                    <a:pt x="476" y="633"/>
                  </a:lnTo>
                  <a:lnTo>
                    <a:pt x="474" y="631"/>
                  </a:lnTo>
                  <a:lnTo>
                    <a:pt x="476" y="633"/>
                  </a:lnTo>
                  <a:close/>
                  <a:moveTo>
                    <a:pt x="425" y="658"/>
                  </a:moveTo>
                  <a:lnTo>
                    <a:pt x="424" y="658"/>
                  </a:lnTo>
                  <a:lnTo>
                    <a:pt x="424" y="658"/>
                  </a:lnTo>
                  <a:lnTo>
                    <a:pt x="425" y="658"/>
                  </a:lnTo>
                  <a:close/>
                  <a:moveTo>
                    <a:pt x="811" y="481"/>
                  </a:moveTo>
                  <a:lnTo>
                    <a:pt x="811" y="483"/>
                  </a:lnTo>
                  <a:lnTo>
                    <a:pt x="813" y="483"/>
                  </a:lnTo>
                  <a:lnTo>
                    <a:pt x="811" y="483"/>
                  </a:lnTo>
                  <a:lnTo>
                    <a:pt x="811" y="481"/>
                  </a:lnTo>
                  <a:close/>
                  <a:moveTo>
                    <a:pt x="804" y="477"/>
                  </a:moveTo>
                  <a:lnTo>
                    <a:pt x="802" y="477"/>
                  </a:lnTo>
                  <a:lnTo>
                    <a:pt x="804" y="477"/>
                  </a:lnTo>
                  <a:lnTo>
                    <a:pt x="804" y="477"/>
                  </a:lnTo>
                  <a:lnTo>
                    <a:pt x="804" y="477"/>
                  </a:lnTo>
                  <a:close/>
                  <a:moveTo>
                    <a:pt x="836" y="510"/>
                  </a:moveTo>
                  <a:lnTo>
                    <a:pt x="836" y="512"/>
                  </a:lnTo>
                  <a:lnTo>
                    <a:pt x="836" y="512"/>
                  </a:lnTo>
                  <a:lnTo>
                    <a:pt x="836" y="510"/>
                  </a:lnTo>
                  <a:close/>
                  <a:moveTo>
                    <a:pt x="766" y="468"/>
                  </a:moveTo>
                  <a:lnTo>
                    <a:pt x="764" y="470"/>
                  </a:lnTo>
                  <a:lnTo>
                    <a:pt x="766" y="468"/>
                  </a:lnTo>
                  <a:lnTo>
                    <a:pt x="766" y="468"/>
                  </a:lnTo>
                  <a:close/>
                  <a:moveTo>
                    <a:pt x="619" y="414"/>
                  </a:moveTo>
                  <a:lnTo>
                    <a:pt x="619" y="414"/>
                  </a:lnTo>
                  <a:lnTo>
                    <a:pt x="619" y="414"/>
                  </a:lnTo>
                  <a:lnTo>
                    <a:pt x="619" y="414"/>
                  </a:lnTo>
                  <a:close/>
                  <a:moveTo>
                    <a:pt x="630" y="474"/>
                  </a:moveTo>
                  <a:lnTo>
                    <a:pt x="630" y="474"/>
                  </a:lnTo>
                  <a:lnTo>
                    <a:pt x="630" y="474"/>
                  </a:lnTo>
                  <a:lnTo>
                    <a:pt x="630" y="474"/>
                  </a:lnTo>
                  <a:close/>
                  <a:moveTo>
                    <a:pt x="695" y="394"/>
                  </a:moveTo>
                  <a:lnTo>
                    <a:pt x="695" y="394"/>
                  </a:lnTo>
                  <a:lnTo>
                    <a:pt x="695" y="396"/>
                  </a:lnTo>
                  <a:lnTo>
                    <a:pt x="693" y="394"/>
                  </a:lnTo>
                  <a:lnTo>
                    <a:pt x="695" y="394"/>
                  </a:lnTo>
                  <a:close/>
                  <a:moveTo>
                    <a:pt x="724" y="338"/>
                  </a:moveTo>
                  <a:lnTo>
                    <a:pt x="724" y="338"/>
                  </a:lnTo>
                  <a:lnTo>
                    <a:pt x="722" y="336"/>
                  </a:lnTo>
                  <a:lnTo>
                    <a:pt x="724" y="338"/>
                  </a:lnTo>
                  <a:close/>
                  <a:moveTo>
                    <a:pt x="695" y="338"/>
                  </a:moveTo>
                  <a:lnTo>
                    <a:pt x="697" y="336"/>
                  </a:lnTo>
                  <a:lnTo>
                    <a:pt x="699" y="336"/>
                  </a:lnTo>
                  <a:lnTo>
                    <a:pt x="695" y="338"/>
                  </a:lnTo>
                  <a:close/>
                  <a:moveTo>
                    <a:pt x="682" y="412"/>
                  </a:moveTo>
                  <a:lnTo>
                    <a:pt x="682" y="412"/>
                  </a:lnTo>
                  <a:lnTo>
                    <a:pt x="682" y="412"/>
                  </a:lnTo>
                  <a:lnTo>
                    <a:pt x="681" y="410"/>
                  </a:lnTo>
                  <a:lnTo>
                    <a:pt x="682" y="412"/>
                  </a:lnTo>
                  <a:close/>
                  <a:moveTo>
                    <a:pt x="717" y="262"/>
                  </a:moveTo>
                  <a:lnTo>
                    <a:pt x="717" y="260"/>
                  </a:lnTo>
                  <a:lnTo>
                    <a:pt x="717" y="262"/>
                  </a:lnTo>
                  <a:lnTo>
                    <a:pt x="717" y="262"/>
                  </a:lnTo>
                  <a:lnTo>
                    <a:pt x="717" y="262"/>
                  </a:lnTo>
                  <a:close/>
                  <a:moveTo>
                    <a:pt x="708" y="257"/>
                  </a:moveTo>
                  <a:lnTo>
                    <a:pt x="706" y="257"/>
                  </a:lnTo>
                  <a:lnTo>
                    <a:pt x="708" y="257"/>
                  </a:lnTo>
                  <a:lnTo>
                    <a:pt x="710" y="257"/>
                  </a:lnTo>
                  <a:lnTo>
                    <a:pt x="708" y="257"/>
                  </a:lnTo>
                  <a:close/>
                  <a:moveTo>
                    <a:pt x="702" y="260"/>
                  </a:moveTo>
                  <a:lnTo>
                    <a:pt x="699" y="260"/>
                  </a:lnTo>
                  <a:lnTo>
                    <a:pt x="702" y="260"/>
                  </a:lnTo>
                  <a:lnTo>
                    <a:pt x="702" y="260"/>
                  </a:lnTo>
                  <a:close/>
                  <a:moveTo>
                    <a:pt x="646" y="228"/>
                  </a:moveTo>
                  <a:lnTo>
                    <a:pt x="644" y="228"/>
                  </a:lnTo>
                  <a:lnTo>
                    <a:pt x="646" y="228"/>
                  </a:lnTo>
                  <a:lnTo>
                    <a:pt x="646" y="228"/>
                  </a:lnTo>
                  <a:close/>
                  <a:moveTo>
                    <a:pt x="630" y="231"/>
                  </a:moveTo>
                  <a:lnTo>
                    <a:pt x="630" y="231"/>
                  </a:lnTo>
                  <a:lnTo>
                    <a:pt x="630" y="231"/>
                  </a:lnTo>
                  <a:lnTo>
                    <a:pt x="630" y="231"/>
                  </a:lnTo>
                  <a:lnTo>
                    <a:pt x="630" y="231"/>
                  </a:lnTo>
                  <a:close/>
                  <a:moveTo>
                    <a:pt x="592" y="220"/>
                  </a:moveTo>
                  <a:lnTo>
                    <a:pt x="592" y="220"/>
                  </a:lnTo>
                  <a:lnTo>
                    <a:pt x="594" y="220"/>
                  </a:lnTo>
                  <a:lnTo>
                    <a:pt x="592" y="220"/>
                  </a:lnTo>
                  <a:close/>
                  <a:moveTo>
                    <a:pt x="615" y="466"/>
                  </a:moveTo>
                  <a:lnTo>
                    <a:pt x="617" y="463"/>
                  </a:lnTo>
                  <a:lnTo>
                    <a:pt x="615" y="468"/>
                  </a:lnTo>
                  <a:lnTo>
                    <a:pt x="614" y="472"/>
                  </a:lnTo>
                  <a:lnTo>
                    <a:pt x="615" y="466"/>
                  </a:lnTo>
                  <a:close/>
                  <a:moveTo>
                    <a:pt x="673" y="428"/>
                  </a:moveTo>
                  <a:lnTo>
                    <a:pt x="675" y="427"/>
                  </a:lnTo>
                  <a:lnTo>
                    <a:pt x="675" y="428"/>
                  </a:lnTo>
                  <a:lnTo>
                    <a:pt x="675" y="428"/>
                  </a:lnTo>
                  <a:lnTo>
                    <a:pt x="673" y="428"/>
                  </a:lnTo>
                  <a:close/>
                  <a:moveTo>
                    <a:pt x="820" y="483"/>
                  </a:moveTo>
                  <a:lnTo>
                    <a:pt x="822" y="485"/>
                  </a:lnTo>
                  <a:lnTo>
                    <a:pt x="824" y="485"/>
                  </a:lnTo>
                  <a:lnTo>
                    <a:pt x="822" y="485"/>
                  </a:lnTo>
                  <a:lnTo>
                    <a:pt x="820" y="483"/>
                  </a:lnTo>
                  <a:close/>
                  <a:moveTo>
                    <a:pt x="827" y="485"/>
                  </a:moveTo>
                  <a:lnTo>
                    <a:pt x="825" y="485"/>
                  </a:lnTo>
                  <a:lnTo>
                    <a:pt x="824" y="485"/>
                  </a:lnTo>
                  <a:lnTo>
                    <a:pt x="827" y="485"/>
                  </a:lnTo>
                  <a:close/>
                  <a:moveTo>
                    <a:pt x="838" y="497"/>
                  </a:moveTo>
                  <a:lnTo>
                    <a:pt x="838" y="497"/>
                  </a:lnTo>
                  <a:lnTo>
                    <a:pt x="840" y="497"/>
                  </a:lnTo>
                  <a:lnTo>
                    <a:pt x="840" y="501"/>
                  </a:lnTo>
                  <a:lnTo>
                    <a:pt x="838" y="497"/>
                  </a:lnTo>
                  <a:close/>
                  <a:moveTo>
                    <a:pt x="865" y="508"/>
                  </a:moveTo>
                  <a:lnTo>
                    <a:pt x="862" y="508"/>
                  </a:lnTo>
                  <a:lnTo>
                    <a:pt x="864" y="508"/>
                  </a:lnTo>
                  <a:lnTo>
                    <a:pt x="865" y="508"/>
                  </a:lnTo>
                  <a:lnTo>
                    <a:pt x="869" y="510"/>
                  </a:lnTo>
                  <a:lnTo>
                    <a:pt x="869" y="510"/>
                  </a:lnTo>
                  <a:lnTo>
                    <a:pt x="869" y="510"/>
                  </a:lnTo>
                  <a:lnTo>
                    <a:pt x="865" y="508"/>
                  </a:lnTo>
                  <a:close/>
                  <a:moveTo>
                    <a:pt x="576" y="228"/>
                  </a:moveTo>
                  <a:lnTo>
                    <a:pt x="577" y="228"/>
                  </a:lnTo>
                  <a:lnTo>
                    <a:pt x="576" y="228"/>
                  </a:lnTo>
                  <a:lnTo>
                    <a:pt x="574" y="228"/>
                  </a:lnTo>
                  <a:lnTo>
                    <a:pt x="576" y="228"/>
                  </a:lnTo>
                  <a:close/>
                  <a:moveTo>
                    <a:pt x="548" y="269"/>
                  </a:moveTo>
                  <a:lnTo>
                    <a:pt x="547" y="267"/>
                  </a:lnTo>
                  <a:lnTo>
                    <a:pt x="547" y="267"/>
                  </a:lnTo>
                  <a:lnTo>
                    <a:pt x="548" y="269"/>
                  </a:lnTo>
                  <a:close/>
                  <a:moveTo>
                    <a:pt x="536" y="266"/>
                  </a:moveTo>
                  <a:lnTo>
                    <a:pt x="536" y="266"/>
                  </a:lnTo>
                  <a:lnTo>
                    <a:pt x="536" y="267"/>
                  </a:lnTo>
                  <a:lnTo>
                    <a:pt x="536" y="266"/>
                  </a:lnTo>
                  <a:close/>
                  <a:moveTo>
                    <a:pt x="487" y="262"/>
                  </a:moveTo>
                  <a:lnTo>
                    <a:pt x="487" y="260"/>
                  </a:lnTo>
                  <a:lnTo>
                    <a:pt x="487" y="262"/>
                  </a:lnTo>
                  <a:lnTo>
                    <a:pt x="487" y="262"/>
                  </a:lnTo>
                  <a:close/>
                  <a:moveTo>
                    <a:pt x="476" y="367"/>
                  </a:moveTo>
                  <a:lnTo>
                    <a:pt x="476" y="367"/>
                  </a:lnTo>
                  <a:lnTo>
                    <a:pt x="476" y="367"/>
                  </a:lnTo>
                  <a:lnTo>
                    <a:pt x="476" y="367"/>
                  </a:lnTo>
                  <a:close/>
                  <a:moveTo>
                    <a:pt x="469" y="273"/>
                  </a:moveTo>
                  <a:lnTo>
                    <a:pt x="469" y="273"/>
                  </a:lnTo>
                  <a:lnTo>
                    <a:pt x="467" y="275"/>
                  </a:lnTo>
                  <a:lnTo>
                    <a:pt x="469" y="273"/>
                  </a:lnTo>
                  <a:close/>
                  <a:moveTo>
                    <a:pt x="413" y="441"/>
                  </a:moveTo>
                  <a:lnTo>
                    <a:pt x="414" y="443"/>
                  </a:lnTo>
                  <a:lnTo>
                    <a:pt x="413" y="443"/>
                  </a:lnTo>
                  <a:lnTo>
                    <a:pt x="413" y="441"/>
                  </a:lnTo>
                  <a:close/>
                  <a:moveTo>
                    <a:pt x="545" y="403"/>
                  </a:moveTo>
                  <a:lnTo>
                    <a:pt x="543" y="403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41" y="403"/>
                  </a:lnTo>
                  <a:lnTo>
                    <a:pt x="539" y="403"/>
                  </a:lnTo>
                  <a:lnTo>
                    <a:pt x="532" y="407"/>
                  </a:lnTo>
                  <a:lnTo>
                    <a:pt x="530" y="407"/>
                  </a:lnTo>
                  <a:lnTo>
                    <a:pt x="525" y="405"/>
                  </a:lnTo>
                  <a:lnTo>
                    <a:pt x="523" y="403"/>
                  </a:lnTo>
                  <a:lnTo>
                    <a:pt x="519" y="401"/>
                  </a:lnTo>
                  <a:lnTo>
                    <a:pt x="519" y="399"/>
                  </a:lnTo>
                  <a:lnTo>
                    <a:pt x="518" y="399"/>
                  </a:lnTo>
                  <a:lnTo>
                    <a:pt x="516" y="399"/>
                  </a:lnTo>
                  <a:lnTo>
                    <a:pt x="514" y="399"/>
                  </a:lnTo>
                  <a:lnTo>
                    <a:pt x="512" y="398"/>
                  </a:lnTo>
                  <a:lnTo>
                    <a:pt x="510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7" y="392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5" y="383"/>
                  </a:lnTo>
                  <a:lnTo>
                    <a:pt x="505" y="381"/>
                  </a:lnTo>
                  <a:lnTo>
                    <a:pt x="505" y="381"/>
                  </a:lnTo>
                  <a:lnTo>
                    <a:pt x="507" y="383"/>
                  </a:lnTo>
                  <a:lnTo>
                    <a:pt x="507" y="380"/>
                  </a:lnTo>
                  <a:lnTo>
                    <a:pt x="507" y="378"/>
                  </a:lnTo>
                  <a:lnTo>
                    <a:pt x="507" y="376"/>
                  </a:lnTo>
                  <a:lnTo>
                    <a:pt x="507" y="372"/>
                  </a:lnTo>
                  <a:lnTo>
                    <a:pt x="509" y="371"/>
                  </a:lnTo>
                  <a:lnTo>
                    <a:pt x="509" y="371"/>
                  </a:lnTo>
                  <a:lnTo>
                    <a:pt x="510" y="371"/>
                  </a:lnTo>
                  <a:lnTo>
                    <a:pt x="512" y="371"/>
                  </a:lnTo>
                  <a:lnTo>
                    <a:pt x="512" y="371"/>
                  </a:lnTo>
                  <a:lnTo>
                    <a:pt x="510" y="369"/>
                  </a:lnTo>
                  <a:lnTo>
                    <a:pt x="510" y="369"/>
                  </a:lnTo>
                  <a:lnTo>
                    <a:pt x="509" y="367"/>
                  </a:lnTo>
                  <a:lnTo>
                    <a:pt x="507" y="369"/>
                  </a:lnTo>
                  <a:lnTo>
                    <a:pt x="507" y="367"/>
                  </a:lnTo>
                  <a:lnTo>
                    <a:pt x="505" y="367"/>
                  </a:lnTo>
                  <a:lnTo>
                    <a:pt x="503" y="365"/>
                  </a:lnTo>
                  <a:lnTo>
                    <a:pt x="501" y="360"/>
                  </a:lnTo>
                  <a:lnTo>
                    <a:pt x="496" y="356"/>
                  </a:lnTo>
                  <a:lnTo>
                    <a:pt x="494" y="356"/>
                  </a:lnTo>
                  <a:lnTo>
                    <a:pt x="492" y="352"/>
                  </a:lnTo>
                  <a:lnTo>
                    <a:pt x="489" y="347"/>
                  </a:lnTo>
                  <a:lnTo>
                    <a:pt x="487" y="347"/>
                  </a:lnTo>
                  <a:lnTo>
                    <a:pt x="487" y="343"/>
                  </a:lnTo>
                  <a:lnTo>
                    <a:pt x="485" y="342"/>
                  </a:lnTo>
                  <a:lnTo>
                    <a:pt x="485" y="338"/>
                  </a:lnTo>
                  <a:lnTo>
                    <a:pt x="485" y="336"/>
                  </a:lnTo>
                  <a:lnTo>
                    <a:pt x="485" y="340"/>
                  </a:lnTo>
                  <a:lnTo>
                    <a:pt x="483" y="338"/>
                  </a:lnTo>
                  <a:lnTo>
                    <a:pt x="483" y="336"/>
                  </a:lnTo>
                  <a:lnTo>
                    <a:pt x="481" y="334"/>
                  </a:lnTo>
                  <a:lnTo>
                    <a:pt x="480" y="333"/>
                  </a:lnTo>
                  <a:lnTo>
                    <a:pt x="478" y="333"/>
                  </a:lnTo>
                  <a:lnTo>
                    <a:pt x="478" y="331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78" y="325"/>
                  </a:lnTo>
                  <a:lnTo>
                    <a:pt x="478" y="325"/>
                  </a:lnTo>
                  <a:lnTo>
                    <a:pt x="478" y="325"/>
                  </a:lnTo>
                  <a:lnTo>
                    <a:pt x="480" y="323"/>
                  </a:lnTo>
                  <a:lnTo>
                    <a:pt x="480" y="318"/>
                  </a:lnTo>
                  <a:lnTo>
                    <a:pt x="480" y="320"/>
                  </a:lnTo>
                  <a:lnTo>
                    <a:pt x="480" y="316"/>
                  </a:lnTo>
                  <a:lnTo>
                    <a:pt x="480" y="314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1" y="313"/>
                  </a:lnTo>
                  <a:lnTo>
                    <a:pt x="481" y="314"/>
                  </a:lnTo>
                  <a:lnTo>
                    <a:pt x="483" y="316"/>
                  </a:lnTo>
                  <a:lnTo>
                    <a:pt x="483" y="318"/>
                  </a:lnTo>
                  <a:lnTo>
                    <a:pt x="485" y="318"/>
                  </a:lnTo>
                  <a:lnTo>
                    <a:pt x="485" y="318"/>
                  </a:lnTo>
                  <a:lnTo>
                    <a:pt x="487" y="318"/>
                  </a:lnTo>
                  <a:lnTo>
                    <a:pt x="487" y="314"/>
                  </a:lnTo>
                  <a:lnTo>
                    <a:pt x="487" y="313"/>
                  </a:lnTo>
                  <a:lnTo>
                    <a:pt x="489" y="313"/>
                  </a:lnTo>
                  <a:lnTo>
                    <a:pt x="487" y="311"/>
                  </a:lnTo>
                  <a:lnTo>
                    <a:pt x="489" y="309"/>
                  </a:lnTo>
                  <a:lnTo>
                    <a:pt x="492" y="309"/>
                  </a:lnTo>
                  <a:lnTo>
                    <a:pt x="496" y="307"/>
                  </a:lnTo>
                  <a:lnTo>
                    <a:pt x="498" y="307"/>
                  </a:lnTo>
                  <a:lnTo>
                    <a:pt x="501" y="304"/>
                  </a:lnTo>
                  <a:lnTo>
                    <a:pt x="503" y="304"/>
                  </a:lnTo>
                  <a:lnTo>
                    <a:pt x="505" y="304"/>
                  </a:lnTo>
                  <a:lnTo>
                    <a:pt x="505" y="304"/>
                  </a:lnTo>
                  <a:lnTo>
                    <a:pt x="507" y="304"/>
                  </a:lnTo>
                  <a:lnTo>
                    <a:pt x="507" y="305"/>
                  </a:lnTo>
                  <a:lnTo>
                    <a:pt x="509" y="305"/>
                  </a:lnTo>
                  <a:lnTo>
                    <a:pt x="510" y="305"/>
                  </a:lnTo>
                  <a:lnTo>
                    <a:pt x="510" y="304"/>
                  </a:lnTo>
                  <a:lnTo>
                    <a:pt x="512" y="304"/>
                  </a:lnTo>
                  <a:lnTo>
                    <a:pt x="514" y="305"/>
                  </a:lnTo>
                  <a:lnTo>
                    <a:pt x="514" y="305"/>
                  </a:lnTo>
                  <a:lnTo>
                    <a:pt x="518" y="307"/>
                  </a:lnTo>
                  <a:lnTo>
                    <a:pt x="518" y="307"/>
                  </a:lnTo>
                  <a:lnTo>
                    <a:pt x="519" y="307"/>
                  </a:lnTo>
                  <a:lnTo>
                    <a:pt x="519" y="311"/>
                  </a:lnTo>
                  <a:lnTo>
                    <a:pt x="521" y="309"/>
                  </a:lnTo>
                  <a:lnTo>
                    <a:pt x="521" y="311"/>
                  </a:lnTo>
                  <a:lnTo>
                    <a:pt x="523" y="313"/>
                  </a:lnTo>
                  <a:lnTo>
                    <a:pt x="525" y="314"/>
                  </a:lnTo>
                  <a:lnTo>
                    <a:pt x="527" y="314"/>
                  </a:lnTo>
                  <a:lnTo>
                    <a:pt x="529" y="316"/>
                  </a:lnTo>
                  <a:lnTo>
                    <a:pt x="529" y="318"/>
                  </a:lnTo>
                  <a:lnTo>
                    <a:pt x="532" y="320"/>
                  </a:lnTo>
                  <a:lnTo>
                    <a:pt x="534" y="320"/>
                  </a:lnTo>
                  <a:lnTo>
                    <a:pt x="532" y="320"/>
                  </a:lnTo>
                  <a:lnTo>
                    <a:pt x="534" y="322"/>
                  </a:lnTo>
                  <a:lnTo>
                    <a:pt x="532" y="323"/>
                  </a:lnTo>
                  <a:lnTo>
                    <a:pt x="530" y="323"/>
                  </a:lnTo>
                  <a:lnTo>
                    <a:pt x="530" y="323"/>
                  </a:lnTo>
                  <a:lnTo>
                    <a:pt x="529" y="323"/>
                  </a:lnTo>
                  <a:lnTo>
                    <a:pt x="525" y="322"/>
                  </a:lnTo>
                  <a:lnTo>
                    <a:pt x="525" y="322"/>
                  </a:lnTo>
                  <a:lnTo>
                    <a:pt x="523" y="322"/>
                  </a:lnTo>
                  <a:lnTo>
                    <a:pt x="523" y="322"/>
                  </a:lnTo>
                  <a:lnTo>
                    <a:pt x="521" y="323"/>
                  </a:lnTo>
                  <a:lnTo>
                    <a:pt x="519" y="322"/>
                  </a:lnTo>
                  <a:lnTo>
                    <a:pt x="516" y="320"/>
                  </a:lnTo>
                  <a:lnTo>
                    <a:pt x="514" y="322"/>
                  </a:lnTo>
                  <a:lnTo>
                    <a:pt x="514" y="322"/>
                  </a:lnTo>
                  <a:lnTo>
                    <a:pt x="514" y="323"/>
                  </a:lnTo>
                  <a:lnTo>
                    <a:pt x="512" y="323"/>
                  </a:lnTo>
                  <a:lnTo>
                    <a:pt x="510" y="323"/>
                  </a:lnTo>
                  <a:lnTo>
                    <a:pt x="510" y="323"/>
                  </a:lnTo>
                  <a:lnTo>
                    <a:pt x="509" y="323"/>
                  </a:lnTo>
                  <a:lnTo>
                    <a:pt x="509" y="325"/>
                  </a:lnTo>
                  <a:lnTo>
                    <a:pt x="510" y="327"/>
                  </a:lnTo>
                  <a:lnTo>
                    <a:pt x="510" y="329"/>
                  </a:lnTo>
                  <a:lnTo>
                    <a:pt x="512" y="329"/>
                  </a:lnTo>
                  <a:lnTo>
                    <a:pt x="510" y="329"/>
                  </a:lnTo>
                  <a:lnTo>
                    <a:pt x="509" y="329"/>
                  </a:lnTo>
                  <a:lnTo>
                    <a:pt x="507" y="329"/>
                  </a:lnTo>
                  <a:lnTo>
                    <a:pt x="505" y="329"/>
                  </a:lnTo>
                  <a:lnTo>
                    <a:pt x="503" y="329"/>
                  </a:lnTo>
                  <a:lnTo>
                    <a:pt x="501" y="329"/>
                  </a:lnTo>
                  <a:lnTo>
                    <a:pt x="503" y="333"/>
                  </a:lnTo>
                  <a:lnTo>
                    <a:pt x="507" y="333"/>
                  </a:lnTo>
                  <a:lnTo>
                    <a:pt x="509" y="334"/>
                  </a:lnTo>
                  <a:lnTo>
                    <a:pt x="510" y="336"/>
                  </a:lnTo>
                  <a:lnTo>
                    <a:pt x="512" y="338"/>
                  </a:lnTo>
                  <a:lnTo>
                    <a:pt x="514" y="343"/>
                  </a:lnTo>
                  <a:lnTo>
                    <a:pt x="514" y="343"/>
                  </a:lnTo>
                  <a:lnTo>
                    <a:pt x="516" y="343"/>
                  </a:lnTo>
                  <a:lnTo>
                    <a:pt x="518" y="345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7"/>
                  </a:lnTo>
                  <a:lnTo>
                    <a:pt x="525" y="349"/>
                  </a:lnTo>
                  <a:lnTo>
                    <a:pt x="523" y="351"/>
                  </a:lnTo>
                  <a:lnTo>
                    <a:pt x="525" y="356"/>
                  </a:lnTo>
                  <a:lnTo>
                    <a:pt x="527" y="358"/>
                  </a:lnTo>
                  <a:lnTo>
                    <a:pt x="529" y="361"/>
                  </a:lnTo>
                  <a:lnTo>
                    <a:pt x="529" y="361"/>
                  </a:lnTo>
                  <a:lnTo>
                    <a:pt x="529" y="358"/>
                  </a:lnTo>
                  <a:lnTo>
                    <a:pt x="529" y="358"/>
                  </a:lnTo>
                  <a:lnTo>
                    <a:pt x="527" y="356"/>
                  </a:lnTo>
                  <a:lnTo>
                    <a:pt x="529" y="356"/>
                  </a:lnTo>
                  <a:lnTo>
                    <a:pt x="530" y="354"/>
                  </a:lnTo>
                  <a:lnTo>
                    <a:pt x="532" y="352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38" y="358"/>
                  </a:lnTo>
                  <a:lnTo>
                    <a:pt x="539" y="360"/>
                  </a:lnTo>
                  <a:lnTo>
                    <a:pt x="543" y="361"/>
                  </a:lnTo>
                  <a:lnTo>
                    <a:pt x="543" y="365"/>
                  </a:lnTo>
                  <a:lnTo>
                    <a:pt x="541" y="365"/>
                  </a:lnTo>
                  <a:lnTo>
                    <a:pt x="541" y="365"/>
                  </a:lnTo>
                  <a:lnTo>
                    <a:pt x="543" y="367"/>
                  </a:lnTo>
                  <a:lnTo>
                    <a:pt x="541" y="367"/>
                  </a:lnTo>
                  <a:lnTo>
                    <a:pt x="539" y="367"/>
                  </a:lnTo>
                  <a:lnTo>
                    <a:pt x="538" y="367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0" y="365"/>
                  </a:lnTo>
                  <a:lnTo>
                    <a:pt x="530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9"/>
                  </a:lnTo>
                  <a:lnTo>
                    <a:pt x="530" y="371"/>
                  </a:lnTo>
                  <a:lnTo>
                    <a:pt x="532" y="374"/>
                  </a:lnTo>
                  <a:lnTo>
                    <a:pt x="534" y="374"/>
                  </a:lnTo>
                  <a:lnTo>
                    <a:pt x="534" y="372"/>
                  </a:lnTo>
                  <a:lnTo>
                    <a:pt x="536" y="372"/>
                  </a:lnTo>
                  <a:lnTo>
                    <a:pt x="539" y="372"/>
                  </a:lnTo>
                  <a:lnTo>
                    <a:pt x="539" y="376"/>
                  </a:lnTo>
                  <a:lnTo>
                    <a:pt x="538" y="374"/>
                  </a:lnTo>
                  <a:lnTo>
                    <a:pt x="538" y="374"/>
                  </a:lnTo>
                  <a:lnTo>
                    <a:pt x="536" y="376"/>
                  </a:lnTo>
                  <a:lnTo>
                    <a:pt x="538" y="376"/>
                  </a:lnTo>
                  <a:lnTo>
                    <a:pt x="539" y="376"/>
                  </a:lnTo>
                  <a:lnTo>
                    <a:pt x="541" y="378"/>
                  </a:lnTo>
                  <a:lnTo>
                    <a:pt x="539" y="378"/>
                  </a:lnTo>
                  <a:lnTo>
                    <a:pt x="538" y="380"/>
                  </a:lnTo>
                  <a:lnTo>
                    <a:pt x="538" y="380"/>
                  </a:lnTo>
                  <a:lnTo>
                    <a:pt x="539" y="381"/>
                  </a:lnTo>
                  <a:lnTo>
                    <a:pt x="541" y="381"/>
                  </a:lnTo>
                  <a:lnTo>
                    <a:pt x="543" y="383"/>
                  </a:lnTo>
                  <a:lnTo>
                    <a:pt x="543" y="385"/>
                  </a:lnTo>
                  <a:lnTo>
                    <a:pt x="543" y="389"/>
                  </a:lnTo>
                  <a:lnTo>
                    <a:pt x="543" y="390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7" y="401"/>
                  </a:lnTo>
                  <a:lnTo>
                    <a:pt x="548" y="403"/>
                  </a:lnTo>
                  <a:lnTo>
                    <a:pt x="545" y="403"/>
                  </a:lnTo>
                  <a:close/>
                  <a:moveTo>
                    <a:pt x="641" y="474"/>
                  </a:moveTo>
                  <a:lnTo>
                    <a:pt x="641" y="472"/>
                  </a:lnTo>
                  <a:lnTo>
                    <a:pt x="641" y="472"/>
                  </a:lnTo>
                  <a:lnTo>
                    <a:pt x="641" y="474"/>
                  </a:lnTo>
                  <a:close/>
                  <a:moveTo>
                    <a:pt x="663" y="456"/>
                  </a:moveTo>
                  <a:lnTo>
                    <a:pt x="661" y="456"/>
                  </a:lnTo>
                  <a:lnTo>
                    <a:pt x="663" y="456"/>
                  </a:lnTo>
                  <a:lnTo>
                    <a:pt x="664" y="454"/>
                  </a:lnTo>
                  <a:lnTo>
                    <a:pt x="663" y="4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组合 4">
              <a:extLst>
                <a:ext uri="{FF2B5EF4-FFF2-40B4-BE49-F238E27FC236}">
                  <a16:creationId xmlns:a16="http://schemas.microsoft.com/office/drawing/2014/main" id="{205DEC57-F9A6-49B8-A938-B9B276B5C39E}"/>
                </a:ext>
              </a:extLst>
            </p:cNvPr>
            <p:cNvGrpSpPr/>
            <p:nvPr/>
          </p:nvGrpSpPr>
          <p:grpSpPr>
            <a:xfrm>
              <a:off x="8901386" y="2581551"/>
              <a:ext cx="1908607" cy="2299993"/>
              <a:chOff x="8901386" y="2581551"/>
              <a:chExt cx="1908607" cy="2299993"/>
            </a:xfrm>
            <a:grpFill/>
          </p:grpSpPr>
          <p:sp>
            <p:nvSpPr>
              <p:cNvPr id="10" name="Freeform 417">
                <a:extLst>
                  <a:ext uri="{FF2B5EF4-FFF2-40B4-BE49-F238E27FC236}">
                    <a16:creationId xmlns:a16="http://schemas.microsoft.com/office/drawing/2014/main" id="{15A5386E-A1C4-47B2-8E03-F571A67A9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2209" y="3212921"/>
                <a:ext cx="49008" cy="45097"/>
              </a:xfrm>
              <a:custGeom>
                <a:avLst/>
                <a:gdLst>
                  <a:gd name="T0" fmla="*/ 16 w 18"/>
                  <a:gd name="T1" fmla="*/ 0 h 20"/>
                  <a:gd name="T2" fmla="*/ 14 w 18"/>
                  <a:gd name="T3" fmla="*/ 0 h 20"/>
                  <a:gd name="T4" fmla="*/ 13 w 18"/>
                  <a:gd name="T5" fmla="*/ 0 h 20"/>
                  <a:gd name="T6" fmla="*/ 13 w 18"/>
                  <a:gd name="T7" fmla="*/ 0 h 20"/>
                  <a:gd name="T8" fmla="*/ 11 w 18"/>
                  <a:gd name="T9" fmla="*/ 0 h 20"/>
                  <a:gd name="T10" fmla="*/ 11 w 18"/>
                  <a:gd name="T11" fmla="*/ 0 h 20"/>
                  <a:gd name="T12" fmla="*/ 11 w 18"/>
                  <a:gd name="T13" fmla="*/ 2 h 20"/>
                  <a:gd name="T14" fmla="*/ 5 w 18"/>
                  <a:gd name="T15" fmla="*/ 2 h 20"/>
                  <a:gd name="T16" fmla="*/ 4 w 18"/>
                  <a:gd name="T17" fmla="*/ 2 h 20"/>
                  <a:gd name="T18" fmla="*/ 4 w 18"/>
                  <a:gd name="T19" fmla="*/ 4 h 20"/>
                  <a:gd name="T20" fmla="*/ 4 w 18"/>
                  <a:gd name="T21" fmla="*/ 4 h 20"/>
                  <a:gd name="T22" fmla="*/ 2 w 18"/>
                  <a:gd name="T23" fmla="*/ 5 h 20"/>
                  <a:gd name="T24" fmla="*/ 2 w 18"/>
                  <a:gd name="T25" fmla="*/ 7 h 20"/>
                  <a:gd name="T26" fmla="*/ 0 w 18"/>
                  <a:gd name="T27" fmla="*/ 9 h 20"/>
                  <a:gd name="T28" fmla="*/ 2 w 18"/>
                  <a:gd name="T29" fmla="*/ 15 h 20"/>
                  <a:gd name="T30" fmla="*/ 4 w 18"/>
                  <a:gd name="T31" fmla="*/ 18 h 20"/>
                  <a:gd name="T32" fmla="*/ 9 w 18"/>
                  <a:gd name="T33" fmla="*/ 18 h 20"/>
                  <a:gd name="T34" fmla="*/ 11 w 18"/>
                  <a:gd name="T35" fmla="*/ 20 h 20"/>
                  <a:gd name="T36" fmla="*/ 11 w 18"/>
                  <a:gd name="T37" fmla="*/ 20 h 20"/>
                  <a:gd name="T38" fmla="*/ 11 w 18"/>
                  <a:gd name="T39" fmla="*/ 18 h 20"/>
                  <a:gd name="T40" fmla="*/ 14 w 18"/>
                  <a:gd name="T41" fmla="*/ 16 h 20"/>
                  <a:gd name="T42" fmla="*/ 14 w 18"/>
                  <a:gd name="T43" fmla="*/ 15 h 20"/>
                  <a:gd name="T44" fmla="*/ 16 w 18"/>
                  <a:gd name="T45" fmla="*/ 15 h 20"/>
                  <a:gd name="T46" fmla="*/ 16 w 18"/>
                  <a:gd name="T47" fmla="*/ 11 h 20"/>
                  <a:gd name="T48" fmla="*/ 16 w 18"/>
                  <a:gd name="T49" fmla="*/ 5 h 20"/>
                  <a:gd name="T50" fmla="*/ 18 w 18"/>
                  <a:gd name="T51" fmla="*/ 4 h 20"/>
                  <a:gd name="T52" fmla="*/ 16 w 18"/>
                  <a:gd name="T53" fmla="*/ 4 h 20"/>
                  <a:gd name="T54" fmla="*/ 16 w 18"/>
                  <a:gd name="T5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20">
                    <a:moveTo>
                      <a:pt x="16" y="0"/>
                    </a:move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418">
                <a:extLst>
                  <a:ext uri="{FF2B5EF4-FFF2-40B4-BE49-F238E27FC236}">
                    <a16:creationId xmlns:a16="http://schemas.microsoft.com/office/drawing/2014/main" id="{BC296167-9C1C-4FBF-A9C3-D24AFA0D5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386" y="3460960"/>
                <a:ext cx="43563" cy="90196"/>
              </a:xfrm>
              <a:custGeom>
                <a:avLst/>
                <a:gdLst>
                  <a:gd name="T0" fmla="*/ 14 w 16"/>
                  <a:gd name="T1" fmla="*/ 22 h 40"/>
                  <a:gd name="T2" fmla="*/ 14 w 16"/>
                  <a:gd name="T3" fmla="*/ 17 h 40"/>
                  <a:gd name="T4" fmla="*/ 12 w 16"/>
                  <a:gd name="T5" fmla="*/ 15 h 40"/>
                  <a:gd name="T6" fmla="*/ 11 w 16"/>
                  <a:gd name="T7" fmla="*/ 13 h 40"/>
                  <a:gd name="T8" fmla="*/ 11 w 16"/>
                  <a:gd name="T9" fmla="*/ 11 h 40"/>
                  <a:gd name="T10" fmla="*/ 11 w 16"/>
                  <a:gd name="T11" fmla="*/ 11 h 40"/>
                  <a:gd name="T12" fmla="*/ 9 w 16"/>
                  <a:gd name="T13" fmla="*/ 9 h 40"/>
                  <a:gd name="T14" fmla="*/ 7 w 16"/>
                  <a:gd name="T15" fmla="*/ 8 h 40"/>
                  <a:gd name="T16" fmla="*/ 5 w 16"/>
                  <a:gd name="T17" fmla="*/ 4 h 40"/>
                  <a:gd name="T18" fmla="*/ 3 w 16"/>
                  <a:gd name="T19" fmla="*/ 2 h 40"/>
                  <a:gd name="T20" fmla="*/ 2 w 16"/>
                  <a:gd name="T21" fmla="*/ 0 h 40"/>
                  <a:gd name="T22" fmla="*/ 0 w 16"/>
                  <a:gd name="T23" fmla="*/ 0 h 40"/>
                  <a:gd name="T24" fmla="*/ 0 w 16"/>
                  <a:gd name="T25" fmla="*/ 2 h 40"/>
                  <a:gd name="T26" fmla="*/ 2 w 16"/>
                  <a:gd name="T27" fmla="*/ 2 h 40"/>
                  <a:gd name="T28" fmla="*/ 2 w 16"/>
                  <a:gd name="T29" fmla="*/ 4 h 40"/>
                  <a:gd name="T30" fmla="*/ 3 w 16"/>
                  <a:gd name="T31" fmla="*/ 4 h 40"/>
                  <a:gd name="T32" fmla="*/ 2 w 16"/>
                  <a:gd name="T33" fmla="*/ 4 h 40"/>
                  <a:gd name="T34" fmla="*/ 2 w 16"/>
                  <a:gd name="T35" fmla="*/ 6 h 40"/>
                  <a:gd name="T36" fmla="*/ 2 w 16"/>
                  <a:gd name="T37" fmla="*/ 8 h 40"/>
                  <a:gd name="T38" fmla="*/ 0 w 16"/>
                  <a:gd name="T39" fmla="*/ 9 h 40"/>
                  <a:gd name="T40" fmla="*/ 0 w 16"/>
                  <a:gd name="T41" fmla="*/ 19 h 40"/>
                  <a:gd name="T42" fmla="*/ 0 w 16"/>
                  <a:gd name="T43" fmla="*/ 19 h 40"/>
                  <a:gd name="T44" fmla="*/ 0 w 16"/>
                  <a:gd name="T45" fmla="*/ 19 h 40"/>
                  <a:gd name="T46" fmla="*/ 0 w 16"/>
                  <a:gd name="T47" fmla="*/ 20 h 40"/>
                  <a:gd name="T48" fmla="*/ 2 w 16"/>
                  <a:gd name="T49" fmla="*/ 31 h 40"/>
                  <a:gd name="T50" fmla="*/ 2 w 16"/>
                  <a:gd name="T51" fmla="*/ 35 h 40"/>
                  <a:gd name="T52" fmla="*/ 3 w 16"/>
                  <a:gd name="T53" fmla="*/ 37 h 40"/>
                  <a:gd name="T54" fmla="*/ 5 w 16"/>
                  <a:gd name="T55" fmla="*/ 38 h 40"/>
                  <a:gd name="T56" fmla="*/ 7 w 16"/>
                  <a:gd name="T57" fmla="*/ 40 h 40"/>
                  <a:gd name="T58" fmla="*/ 9 w 16"/>
                  <a:gd name="T59" fmla="*/ 40 h 40"/>
                  <a:gd name="T60" fmla="*/ 12 w 16"/>
                  <a:gd name="T61" fmla="*/ 37 h 40"/>
                  <a:gd name="T62" fmla="*/ 14 w 16"/>
                  <a:gd name="T63" fmla="*/ 35 h 40"/>
                  <a:gd name="T64" fmla="*/ 16 w 16"/>
                  <a:gd name="T65" fmla="*/ 33 h 40"/>
                  <a:gd name="T66" fmla="*/ 16 w 16"/>
                  <a:gd name="T67" fmla="*/ 28 h 40"/>
                  <a:gd name="T68" fmla="*/ 16 w 16"/>
                  <a:gd name="T69" fmla="*/ 24 h 40"/>
                  <a:gd name="T70" fmla="*/ 16 w 16"/>
                  <a:gd name="T71" fmla="*/ 22 h 40"/>
                  <a:gd name="T72" fmla="*/ 14 w 16"/>
                  <a:gd name="T73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40">
                    <a:moveTo>
                      <a:pt x="14" y="22"/>
                    </a:moveTo>
                    <a:lnTo>
                      <a:pt x="14" y="17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2" y="31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4" y="35"/>
                    </a:lnTo>
                    <a:lnTo>
                      <a:pt x="16" y="33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419">
                <a:extLst>
                  <a:ext uri="{FF2B5EF4-FFF2-40B4-BE49-F238E27FC236}">
                    <a16:creationId xmlns:a16="http://schemas.microsoft.com/office/drawing/2014/main" id="{59C63191-0AB2-4587-B071-ED484E0D1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3199" y="3650370"/>
                <a:ext cx="8169" cy="2256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2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  <a:gd name="T10" fmla="*/ 3 w 3"/>
                  <a:gd name="T11" fmla="*/ 0 h 1"/>
                  <a:gd name="T12" fmla="*/ 2 w 3"/>
                  <a:gd name="T13" fmla="*/ 0 h 1"/>
                  <a:gd name="T14" fmla="*/ 0 w 3"/>
                  <a:gd name="T15" fmla="*/ 0 h 1"/>
                  <a:gd name="T16" fmla="*/ 0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420">
                <a:extLst>
                  <a:ext uri="{FF2B5EF4-FFF2-40B4-BE49-F238E27FC236}">
                    <a16:creationId xmlns:a16="http://schemas.microsoft.com/office/drawing/2014/main" id="{BCC7E018-85B8-4D4B-9BC5-0F3D741B9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814" y="3657136"/>
                <a:ext cx="10891" cy="902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0 h 4"/>
                  <a:gd name="T10" fmla="*/ 0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4 h 4"/>
                  <a:gd name="T18" fmla="*/ 4 w 4"/>
                  <a:gd name="T19" fmla="*/ 4 h 4"/>
                  <a:gd name="T20" fmla="*/ 4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421">
                <a:extLst>
                  <a:ext uri="{FF2B5EF4-FFF2-40B4-BE49-F238E27FC236}">
                    <a16:creationId xmlns:a16="http://schemas.microsoft.com/office/drawing/2014/main" id="{E60B730A-EFDA-496E-86CA-2730E4724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9890" y="3555665"/>
                <a:ext cx="247765" cy="266077"/>
              </a:xfrm>
              <a:custGeom>
                <a:avLst/>
                <a:gdLst>
                  <a:gd name="T0" fmla="*/ 85 w 91"/>
                  <a:gd name="T1" fmla="*/ 116 h 118"/>
                  <a:gd name="T2" fmla="*/ 87 w 91"/>
                  <a:gd name="T3" fmla="*/ 116 h 118"/>
                  <a:gd name="T4" fmla="*/ 89 w 91"/>
                  <a:gd name="T5" fmla="*/ 103 h 118"/>
                  <a:gd name="T6" fmla="*/ 89 w 91"/>
                  <a:gd name="T7" fmla="*/ 98 h 118"/>
                  <a:gd name="T8" fmla="*/ 91 w 91"/>
                  <a:gd name="T9" fmla="*/ 92 h 118"/>
                  <a:gd name="T10" fmla="*/ 89 w 91"/>
                  <a:gd name="T11" fmla="*/ 87 h 118"/>
                  <a:gd name="T12" fmla="*/ 87 w 91"/>
                  <a:gd name="T13" fmla="*/ 83 h 118"/>
                  <a:gd name="T14" fmla="*/ 84 w 91"/>
                  <a:gd name="T15" fmla="*/ 81 h 118"/>
                  <a:gd name="T16" fmla="*/ 82 w 91"/>
                  <a:gd name="T17" fmla="*/ 80 h 118"/>
                  <a:gd name="T18" fmla="*/ 78 w 91"/>
                  <a:gd name="T19" fmla="*/ 78 h 118"/>
                  <a:gd name="T20" fmla="*/ 78 w 91"/>
                  <a:gd name="T21" fmla="*/ 72 h 118"/>
                  <a:gd name="T22" fmla="*/ 76 w 91"/>
                  <a:gd name="T23" fmla="*/ 69 h 118"/>
                  <a:gd name="T24" fmla="*/ 73 w 91"/>
                  <a:gd name="T25" fmla="*/ 69 h 118"/>
                  <a:gd name="T26" fmla="*/ 69 w 91"/>
                  <a:gd name="T27" fmla="*/ 65 h 118"/>
                  <a:gd name="T28" fmla="*/ 71 w 91"/>
                  <a:gd name="T29" fmla="*/ 60 h 118"/>
                  <a:gd name="T30" fmla="*/ 73 w 91"/>
                  <a:gd name="T31" fmla="*/ 56 h 118"/>
                  <a:gd name="T32" fmla="*/ 71 w 91"/>
                  <a:gd name="T33" fmla="*/ 53 h 118"/>
                  <a:gd name="T34" fmla="*/ 67 w 91"/>
                  <a:gd name="T35" fmla="*/ 54 h 118"/>
                  <a:gd name="T36" fmla="*/ 65 w 91"/>
                  <a:gd name="T37" fmla="*/ 54 h 118"/>
                  <a:gd name="T38" fmla="*/ 65 w 91"/>
                  <a:gd name="T39" fmla="*/ 51 h 118"/>
                  <a:gd name="T40" fmla="*/ 67 w 91"/>
                  <a:gd name="T41" fmla="*/ 49 h 118"/>
                  <a:gd name="T42" fmla="*/ 65 w 91"/>
                  <a:gd name="T43" fmla="*/ 47 h 118"/>
                  <a:gd name="T44" fmla="*/ 60 w 91"/>
                  <a:gd name="T45" fmla="*/ 43 h 118"/>
                  <a:gd name="T46" fmla="*/ 60 w 91"/>
                  <a:gd name="T47" fmla="*/ 45 h 118"/>
                  <a:gd name="T48" fmla="*/ 55 w 91"/>
                  <a:gd name="T49" fmla="*/ 40 h 118"/>
                  <a:gd name="T50" fmla="*/ 53 w 91"/>
                  <a:gd name="T51" fmla="*/ 40 h 118"/>
                  <a:gd name="T52" fmla="*/ 49 w 91"/>
                  <a:gd name="T53" fmla="*/ 34 h 118"/>
                  <a:gd name="T54" fmla="*/ 47 w 91"/>
                  <a:gd name="T55" fmla="*/ 36 h 118"/>
                  <a:gd name="T56" fmla="*/ 44 w 91"/>
                  <a:gd name="T57" fmla="*/ 29 h 118"/>
                  <a:gd name="T58" fmla="*/ 40 w 91"/>
                  <a:gd name="T59" fmla="*/ 25 h 118"/>
                  <a:gd name="T60" fmla="*/ 31 w 91"/>
                  <a:gd name="T61" fmla="*/ 18 h 118"/>
                  <a:gd name="T62" fmla="*/ 26 w 91"/>
                  <a:gd name="T63" fmla="*/ 15 h 118"/>
                  <a:gd name="T64" fmla="*/ 24 w 91"/>
                  <a:gd name="T65" fmla="*/ 9 h 118"/>
                  <a:gd name="T66" fmla="*/ 20 w 91"/>
                  <a:gd name="T67" fmla="*/ 5 h 118"/>
                  <a:gd name="T68" fmla="*/ 17 w 91"/>
                  <a:gd name="T69" fmla="*/ 4 h 118"/>
                  <a:gd name="T70" fmla="*/ 9 w 91"/>
                  <a:gd name="T71" fmla="*/ 4 h 118"/>
                  <a:gd name="T72" fmla="*/ 6 w 91"/>
                  <a:gd name="T73" fmla="*/ 0 h 118"/>
                  <a:gd name="T74" fmla="*/ 2 w 91"/>
                  <a:gd name="T75" fmla="*/ 0 h 118"/>
                  <a:gd name="T76" fmla="*/ 0 w 91"/>
                  <a:gd name="T77" fmla="*/ 0 h 118"/>
                  <a:gd name="T78" fmla="*/ 4 w 91"/>
                  <a:gd name="T79" fmla="*/ 9 h 118"/>
                  <a:gd name="T80" fmla="*/ 9 w 91"/>
                  <a:gd name="T81" fmla="*/ 15 h 118"/>
                  <a:gd name="T82" fmla="*/ 15 w 91"/>
                  <a:gd name="T83" fmla="*/ 18 h 118"/>
                  <a:gd name="T84" fmla="*/ 18 w 91"/>
                  <a:gd name="T85" fmla="*/ 25 h 118"/>
                  <a:gd name="T86" fmla="*/ 20 w 91"/>
                  <a:gd name="T87" fmla="*/ 27 h 118"/>
                  <a:gd name="T88" fmla="*/ 26 w 91"/>
                  <a:gd name="T89" fmla="*/ 34 h 118"/>
                  <a:gd name="T90" fmla="*/ 31 w 91"/>
                  <a:gd name="T91" fmla="*/ 40 h 118"/>
                  <a:gd name="T92" fmla="*/ 35 w 91"/>
                  <a:gd name="T93" fmla="*/ 47 h 118"/>
                  <a:gd name="T94" fmla="*/ 36 w 91"/>
                  <a:gd name="T95" fmla="*/ 54 h 118"/>
                  <a:gd name="T96" fmla="*/ 40 w 91"/>
                  <a:gd name="T97" fmla="*/ 60 h 118"/>
                  <a:gd name="T98" fmla="*/ 44 w 91"/>
                  <a:gd name="T99" fmla="*/ 63 h 118"/>
                  <a:gd name="T100" fmla="*/ 49 w 91"/>
                  <a:gd name="T101" fmla="*/ 76 h 118"/>
                  <a:gd name="T102" fmla="*/ 53 w 91"/>
                  <a:gd name="T103" fmla="*/ 85 h 118"/>
                  <a:gd name="T104" fmla="*/ 58 w 91"/>
                  <a:gd name="T105" fmla="*/ 94 h 118"/>
                  <a:gd name="T106" fmla="*/ 62 w 91"/>
                  <a:gd name="T107" fmla="*/ 100 h 118"/>
                  <a:gd name="T108" fmla="*/ 67 w 91"/>
                  <a:gd name="T109" fmla="*/ 105 h 118"/>
                  <a:gd name="T110" fmla="*/ 71 w 91"/>
                  <a:gd name="T111" fmla="*/ 109 h 118"/>
                  <a:gd name="T112" fmla="*/ 76 w 91"/>
                  <a:gd name="T113" fmla="*/ 116 h 118"/>
                  <a:gd name="T114" fmla="*/ 78 w 91"/>
                  <a:gd name="T115" fmla="*/ 118 h 118"/>
                  <a:gd name="T116" fmla="*/ 82 w 91"/>
                  <a:gd name="T1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" h="118">
                    <a:moveTo>
                      <a:pt x="84" y="116"/>
                    </a:moveTo>
                    <a:lnTo>
                      <a:pt x="84" y="114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7" y="118"/>
                    </a:lnTo>
                    <a:lnTo>
                      <a:pt x="87" y="116"/>
                    </a:lnTo>
                    <a:lnTo>
                      <a:pt x="89" y="112"/>
                    </a:lnTo>
                    <a:lnTo>
                      <a:pt x="89" y="105"/>
                    </a:lnTo>
                    <a:lnTo>
                      <a:pt x="89" y="103"/>
                    </a:lnTo>
                    <a:lnTo>
                      <a:pt x="89" y="100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9" y="96"/>
                    </a:lnTo>
                    <a:lnTo>
                      <a:pt x="89" y="94"/>
                    </a:lnTo>
                    <a:lnTo>
                      <a:pt x="91" y="92"/>
                    </a:lnTo>
                    <a:lnTo>
                      <a:pt x="91" y="91"/>
                    </a:lnTo>
                    <a:lnTo>
                      <a:pt x="91" y="89"/>
                    </a:lnTo>
                    <a:lnTo>
                      <a:pt x="89" y="87"/>
                    </a:lnTo>
                    <a:lnTo>
                      <a:pt x="89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85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80"/>
                    </a:lnTo>
                    <a:lnTo>
                      <a:pt x="82" y="78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8" y="76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71"/>
                    </a:lnTo>
                    <a:lnTo>
                      <a:pt x="76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3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69" y="65"/>
                    </a:lnTo>
                    <a:lnTo>
                      <a:pt x="71" y="63"/>
                    </a:lnTo>
                    <a:lnTo>
                      <a:pt x="71" y="62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1" y="53"/>
                    </a:lnTo>
                    <a:lnTo>
                      <a:pt x="69" y="53"/>
                    </a:lnTo>
                    <a:lnTo>
                      <a:pt x="67" y="53"/>
                    </a:lnTo>
                    <a:lnTo>
                      <a:pt x="67" y="54"/>
                    </a:lnTo>
                    <a:lnTo>
                      <a:pt x="65" y="56"/>
                    </a:lnTo>
                    <a:lnTo>
                      <a:pt x="65" y="54"/>
                    </a:lnTo>
                    <a:lnTo>
                      <a:pt x="65" y="54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5" y="51"/>
                    </a:lnTo>
                    <a:lnTo>
                      <a:pt x="65" y="49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47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1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4" y="33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7" y="22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2" y="33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9" y="36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33" y="45"/>
                    </a:lnTo>
                    <a:lnTo>
                      <a:pt x="35" y="47"/>
                    </a:lnTo>
                    <a:lnTo>
                      <a:pt x="35" y="51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9" y="76"/>
                    </a:lnTo>
                    <a:lnTo>
                      <a:pt x="49" y="80"/>
                    </a:lnTo>
                    <a:lnTo>
                      <a:pt x="49" y="81"/>
                    </a:lnTo>
                    <a:lnTo>
                      <a:pt x="53" y="85"/>
                    </a:lnTo>
                    <a:lnTo>
                      <a:pt x="56" y="91"/>
                    </a:lnTo>
                    <a:lnTo>
                      <a:pt x="58" y="92"/>
                    </a:lnTo>
                    <a:lnTo>
                      <a:pt x="58" y="94"/>
                    </a:lnTo>
                    <a:lnTo>
                      <a:pt x="60" y="96"/>
                    </a:lnTo>
                    <a:lnTo>
                      <a:pt x="60" y="98"/>
                    </a:lnTo>
                    <a:lnTo>
                      <a:pt x="62" y="100"/>
                    </a:lnTo>
                    <a:lnTo>
                      <a:pt x="62" y="101"/>
                    </a:lnTo>
                    <a:lnTo>
                      <a:pt x="64" y="101"/>
                    </a:lnTo>
                    <a:lnTo>
                      <a:pt x="67" y="105"/>
                    </a:lnTo>
                    <a:lnTo>
                      <a:pt x="69" y="107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6"/>
                    </a:lnTo>
                    <a:lnTo>
                      <a:pt x="78" y="114"/>
                    </a:lnTo>
                    <a:lnTo>
                      <a:pt x="82" y="118"/>
                    </a:lnTo>
                    <a:lnTo>
                      <a:pt x="84" y="116"/>
                    </a:lnTo>
                    <a:lnTo>
                      <a:pt x="84" y="11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422">
                <a:extLst>
                  <a:ext uri="{FF2B5EF4-FFF2-40B4-BE49-F238E27FC236}">
                    <a16:creationId xmlns:a16="http://schemas.microsoft.com/office/drawing/2014/main" id="{0A545BF4-B603-4140-BDF7-27070DAEE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226" y="3616548"/>
                <a:ext cx="13615" cy="13529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0 h 6"/>
                  <a:gd name="T4" fmla="*/ 0 w 5"/>
                  <a:gd name="T5" fmla="*/ 2 h 6"/>
                  <a:gd name="T6" fmla="*/ 2 w 5"/>
                  <a:gd name="T7" fmla="*/ 2 h 6"/>
                  <a:gd name="T8" fmla="*/ 3 w 5"/>
                  <a:gd name="T9" fmla="*/ 6 h 6"/>
                  <a:gd name="T10" fmla="*/ 5 w 5"/>
                  <a:gd name="T11" fmla="*/ 6 h 6"/>
                  <a:gd name="T12" fmla="*/ 5 w 5"/>
                  <a:gd name="T13" fmla="*/ 6 h 6"/>
                  <a:gd name="T14" fmla="*/ 5 w 5"/>
                  <a:gd name="T15" fmla="*/ 4 h 6"/>
                  <a:gd name="T16" fmla="*/ 2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423">
                <a:extLst>
                  <a:ext uri="{FF2B5EF4-FFF2-40B4-BE49-F238E27FC236}">
                    <a16:creationId xmlns:a16="http://schemas.microsoft.com/office/drawing/2014/main" id="{D2B48208-E8E4-45FB-9082-4618F1C51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98" y="3650370"/>
                <a:ext cx="21781" cy="20295"/>
              </a:xfrm>
              <a:custGeom>
                <a:avLst/>
                <a:gdLst>
                  <a:gd name="T0" fmla="*/ 4 w 8"/>
                  <a:gd name="T1" fmla="*/ 3 h 9"/>
                  <a:gd name="T2" fmla="*/ 2 w 8"/>
                  <a:gd name="T3" fmla="*/ 1 h 9"/>
                  <a:gd name="T4" fmla="*/ 2 w 8"/>
                  <a:gd name="T5" fmla="*/ 0 h 9"/>
                  <a:gd name="T6" fmla="*/ 0 w 8"/>
                  <a:gd name="T7" fmla="*/ 0 h 9"/>
                  <a:gd name="T8" fmla="*/ 0 w 8"/>
                  <a:gd name="T9" fmla="*/ 1 h 9"/>
                  <a:gd name="T10" fmla="*/ 2 w 8"/>
                  <a:gd name="T11" fmla="*/ 5 h 9"/>
                  <a:gd name="T12" fmla="*/ 4 w 8"/>
                  <a:gd name="T13" fmla="*/ 7 h 9"/>
                  <a:gd name="T14" fmla="*/ 4 w 8"/>
                  <a:gd name="T15" fmla="*/ 7 h 9"/>
                  <a:gd name="T16" fmla="*/ 6 w 8"/>
                  <a:gd name="T17" fmla="*/ 9 h 9"/>
                  <a:gd name="T18" fmla="*/ 6 w 8"/>
                  <a:gd name="T19" fmla="*/ 9 h 9"/>
                  <a:gd name="T20" fmla="*/ 8 w 8"/>
                  <a:gd name="T21" fmla="*/ 9 h 9"/>
                  <a:gd name="T22" fmla="*/ 6 w 8"/>
                  <a:gd name="T23" fmla="*/ 5 h 9"/>
                  <a:gd name="T24" fmla="*/ 4 w 8"/>
                  <a:gd name="T2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9">
                    <a:moveTo>
                      <a:pt x="4" y="3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424">
                <a:extLst>
                  <a:ext uri="{FF2B5EF4-FFF2-40B4-BE49-F238E27FC236}">
                    <a16:creationId xmlns:a16="http://schemas.microsoft.com/office/drawing/2014/main" id="{43AE7539-3386-4E0F-B4F3-631D63893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4191" y="3636841"/>
                <a:ext cx="8169" cy="902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2 w 3"/>
                  <a:gd name="T7" fmla="*/ 2 h 4"/>
                  <a:gd name="T8" fmla="*/ 2 w 3"/>
                  <a:gd name="T9" fmla="*/ 2 h 4"/>
                  <a:gd name="T10" fmla="*/ 2 w 3"/>
                  <a:gd name="T11" fmla="*/ 4 h 4"/>
                  <a:gd name="T12" fmla="*/ 3 w 3"/>
                  <a:gd name="T13" fmla="*/ 2 h 4"/>
                  <a:gd name="T14" fmla="*/ 3 w 3"/>
                  <a:gd name="T15" fmla="*/ 2 h 4"/>
                  <a:gd name="T16" fmla="*/ 3 w 3"/>
                  <a:gd name="T17" fmla="*/ 0 h 4"/>
                  <a:gd name="T18" fmla="*/ 2 w 3"/>
                  <a:gd name="T19" fmla="*/ 0 h 4"/>
                  <a:gd name="T20" fmla="*/ 2 w 3"/>
                  <a:gd name="T21" fmla="*/ 0 h 4"/>
                  <a:gd name="T22" fmla="*/ 2 w 3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425">
                <a:extLst>
                  <a:ext uri="{FF2B5EF4-FFF2-40B4-BE49-F238E27FC236}">
                    <a16:creationId xmlns:a16="http://schemas.microsoft.com/office/drawing/2014/main" id="{299FE317-51E1-4611-8C38-351D68707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7806" y="3645861"/>
                <a:ext cx="10891" cy="6765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2 h 3"/>
                  <a:gd name="T4" fmla="*/ 0 w 4"/>
                  <a:gd name="T5" fmla="*/ 0 h 3"/>
                  <a:gd name="T6" fmla="*/ 2 w 4"/>
                  <a:gd name="T7" fmla="*/ 2 h 3"/>
                  <a:gd name="T8" fmla="*/ 4 w 4"/>
                  <a:gd name="T9" fmla="*/ 2 h 3"/>
                  <a:gd name="T10" fmla="*/ 4 w 4"/>
                  <a:gd name="T11" fmla="*/ 3 h 3"/>
                  <a:gd name="T12" fmla="*/ 4 w 4"/>
                  <a:gd name="T13" fmla="*/ 3 h 3"/>
                  <a:gd name="T14" fmla="*/ 4 w 4"/>
                  <a:gd name="T15" fmla="*/ 2 h 3"/>
                  <a:gd name="T16" fmla="*/ 2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426">
                <a:extLst>
                  <a:ext uri="{FF2B5EF4-FFF2-40B4-BE49-F238E27FC236}">
                    <a16:creationId xmlns:a16="http://schemas.microsoft.com/office/drawing/2014/main" id="{12D3D149-A766-4B93-8487-05EFC096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4293" y="3706744"/>
                <a:ext cx="13615" cy="20295"/>
              </a:xfrm>
              <a:custGeom>
                <a:avLst/>
                <a:gdLst>
                  <a:gd name="T0" fmla="*/ 2 w 5"/>
                  <a:gd name="T1" fmla="*/ 2 h 9"/>
                  <a:gd name="T2" fmla="*/ 2 w 5"/>
                  <a:gd name="T3" fmla="*/ 0 h 9"/>
                  <a:gd name="T4" fmla="*/ 2 w 5"/>
                  <a:gd name="T5" fmla="*/ 0 h 9"/>
                  <a:gd name="T6" fmla="*/ 0 w 5"/>
                  <a:gd name="T7" fmla="*/ 0 h 9"/>
                  <a:gd name="T8" fmla="*/ 0 w 5"/>
                  <a:gd name="T9" fmla="*/ 2 h 9"/>
                  <a:gd name="T10" fmla="*/ 0 w 5"/>
                  <a:gd name="T11" fmla="*/ 2 h 9"/>
                  <a:gd name="T12" fmla="*/ 0 w 5"/>
                  <a:gd name="T13" fmla="*/ 4 h 9"/>
                  <a:gd name="T14" fmla="*/ 0 w 5"/>
                  <a:gd name="T15" fmla="*/ 5 h 9"/>
                  <a:gd name="T16" fmla="*/ 2 w 5"/>
                  <a:gd name="T17" fmla="*/ 7 h 9"/>
                  <a:gd name="T18" fmla="*/ 2 w 5"/>
                  <a:gd name="T19" fmla="*/ 7 h 9"/>
                  <a:gd name="T20" fmla="*/ 4 w 5"/>
                  <a:gd name="T21" fmla="*/ 9 h 9"/>
                  <a:gd name="T22" fmla="*/ 4 w 5"/>
                  <a:gd name="T23" fmla="*/ 7 h 9"/>
                  <a:gd name="T24" fmla="*/ 5 w 5"/>
                  <a:gd name="T25" fmla="*/ 7 h 9"/>
                  <a:gd name="T26" fmla="*/ 4 w 5"/>
                  <a:gd name="T27" fmla="*/ 5 h 9"/>
                  <a:gd name="T28" fmla="*/ 2 w 5"/>
                  <a:gd name="T2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9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427">
                <a:extLst>
                  <a:ext uri="{FF2B5EF4-FFF2-40B4-BE49-F238E27FC236}">
                    <a16:creationId xmlns:a16="http://schemas.microsoft.com/office/drawing/2014/main" id="{58FB4451-CC3A-48DF-9DF4-7D5AEC75C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814" y="3695469"/>
                <a:ext cx="10891" cy="2256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2 w 4"/>
                  <a:gd name="T9" fmla="*/ 1 h 1"/>
                  <a:gd name="T10" fmla="*/ 2 w 4"/>
                  <a:gd name="T11" fmla="*/ 1 h 1"/>
                  <a:gd name="T12" fmla="*/ 4 w 4"/>
                  <a:gd name="T13" fmla="*/ 1 h 1"/>
                  <a:gd name="T14" fmla="*/ 2 w 4"/>
                  <a:gd name="T15" fmla="*/ 0 h 1"/>
                  <a:gd name="T16" fmla="*/ 0 w 4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428">
                <a:extLst>
                  <a:ext uri="{FF2B5EF4-FFF2-40B4-BE49-F238E27FC236}">
                    <a16:creationId xmlns:a16="http://schemas.microsoft.com/office/drawing/2014/main" id="{0D752B6D-AD80-42A5-84F8-2E11095E4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8595" y="3718017"/>
                <a:ext cx="32672" cy="38333"/>
              </a:xfrm>
              <a:custGeom>
                <a:avLst/>
                <a:gdLst>
                  <a:gd name="T0" fmla="*/ 10 w 12"/>
                  <a:gd name="T1" fmla="*/ 11 h 17"/>
                  <a:gd name="T2" fmla="*/ 9 w 12"/>
                  <a:gd name="T3" fmla="*/ 11 h 17"/>
                  <a:gd name="T4" fmla="*/ 9 w 12"/>
                  <a:gd name="T5" fmla="*/ 9 h 17"/>
                  <a:gd name="T6" fmla="*/ 9 w 12"/>
                  <a:gd name="T7" fmla="*/ 8 h 17"/>
                  <a:gd name="T8" fmla="*/ 7 w 12"/>
                  <a:gd name="T9" fmla="*/ 4 h 17"/>
                  <a:gd name="T10" fmla="*/ 7 w 12"/>
                  <a:gd name="T11" fmla="*/ 2 h 17"/>
                  <a:gd name="T12" fmla="*/ 7 w 12"/>
                  <a:gd name="T13" fmla="*/ 0 h 17"/>
                  <a:gd name="T14" fmla="*/ 5 w 12"/>
                  <a:gd name="T15" fmla="*/ 0 h 17"/>
                  <a:gd name="T16" fmla="*/ 5 w 12"/>
                  <a:gd name="T17" fmla="*/ 2 h 17"/>
                  <a:gd name="T18" fmla="*/ 5 w 12"/>
                  <a:gd name="T19" fmla="*/ 2 h 17"/>
                  <a:gd name="T20" fmla="*/ 5 w 12"/>
                  <a:gd name="T21" fmla="*/ 4 h 17"/>
                  <a:gd name="T22" fmla="*/ 5 w 12"/>
                  <a:gd name="T23" fmla="*/ 4 h 17"/>
                  <a:gd name="T24" fmla="*/ 3 w 12"/>
                  <a:gd name="T25" fmla="*/ 2 h 17"/>
                  <a:gd name="T26" fmla="*/ 3 w 12"/>
                  <a:gd name="T27" fmla="*/ 2 h 17"/>
                  <a:gd name="T28" fmla="*/ 1 w 12"/>
                  <a:gd name="T29" fmla="*/ 2 h 17"/>
                  <a:gd name="T30" fmla="*/ 1 w 12"/>
                  <a:gd name="T31" fmla="*/ 2 h 17"/>
                  <a:gd name="T32" fmla="*/ 0 w 12"/>
                  <a:gd name="T33" fmla="*/ 6 h 17"/>
                  <a:gd name="T34" fmla="*/ 0 w 12"/>
                  <a:gd name="T35" fmla="*/ 6 h 17"/>
                  <a:gd name="T36" fmla="*/ 1 w 12"/>
                  <a:gd name="T37" fmla="*/ 6 h 17"/>
                  <a:gd name="T38" fmla="*/ 3 w 12"/>
                  <a:gd name="T39" fmla="*/ 6 h 17"/>
                  <a:gd name="T40" fmla="*/ 5 w 12"/>
                  <a:gd name="T41" fmla="*/ 8 h 17"/>
                  <a:gd name="T42" fmla="*/ 5 w 12"/>
                  <a:gd name="T43" fmla="*/ 9 h 17"/>
                  <a:gd name="T44" fmla="*/ 7 w 12"/>
                  <a:gd name="T45" fmla="*/ 11 h 17"/>
                  <a:gd name="T46" fmla="*/ 7 w 12"/>
                  <a:gd name="T47" fmla="*/ 11 h 17"/>
                  <a:gd name="T48" fmla="*/ 7 w 12"/>
                  <a:gd name="T49" fmla="*/ 13 h 17"/>
                  <a:gd name="T50" fmla="*/ 7 w 12"/>
                  <a:gd name="T51" fmla="*/ 15 h 17"/>
                  <a:gd name="T52" fmla="*/ 10 w 12"/>
                  <a:gd name="T53" fmla="*/ 17 h 17"/>
                  <a:gd name="T54" fmla="*/ 10 w 12"/>
                  <a:gd name="T55" fmla="*/ 17 h 17"/>
                  <a:gd name="T56" fmla="*/ 12 w 12"/>
                  <a:gd name="T57" fmla="*/ 17 h 17"/>
                  <a:gd name="T58" fmla="*/ 10 w 12"/>
                  <a:gd name="T59" fmla="*/ 17 h 17"/>
                  <a:gd name="T60" fmla="*/ 12 w 12"/>
                  <a:gd name="T61" fmla="*/ 11 h 17"/>
                  <a:gd name="T62" fmla="*/ 10 w 12"/>
                  <a:gd name="T6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7">
                    <a:moveTo>
                      <a:pt x="10" y="11"/>
                    </a:move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0" y="1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429">
                <a:extLst>
                  <a:ext uri="{FF2B5EF4-FFF2-40B4-BE49-F238E27FC236}">
                    <a16:creationId xmlns:a16="http://schemas.microsoft.com/office/drawing/2014/main" id="{B720922B-A735-4E35-AE07-2550D5A8E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0326" y="3742822"/>
                <a:ext cx="16336" cy="18039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0 h 8"/>
                  <a:gd name="T4" fmla="*/ 2 w 6"/>
                  <a:gd name="T5" fmla="*/ 0 h 8"/>
                  <a:gd name="T6" fmla="*/ 0 w 6"/>
                  <a:gd name="T7" fmla="*/ 0 h 8"/>
                  <a:gd name="T8" fmla="*/ 0 w 6"/>
                  <a:gd name="T9" fmla="*/ 2 h 8"/>
                  <a:gd name="T10" fmla="*/ 0 w 6"/>
                  <a:gd name="T11" fmla="*/ 4 h 8"/>
                  <a:gd name="T12" fmla="*/ 0 w 6"/>
                  <a:gd name="T13" fmla="*/ 6 h 8"/>
                  <a:gd name="T14" fmla="*/ 0 w 6"/>
                  <a:gd name="T15" fmla="*/ 6 h 8"/>
                  <a:gd name="T16" fmla="*/ 0 w 6"/>
                  <a:gd name="T17" fmla="*/ 8 h 8"/>
                  <a:gd name="T18" fmla="*/ 2 w 6"/>
                  <a:gd name="T19" fmla="*/ 8 h 8"/>
                  <a:gd name="T20" fmla="*/ 2 w 6"/>
                  <a:gd name="T21" fmla="*/ 6 h 8"/>
                  <a:gd name="T22" fmla="*/ 4 w 6"/>
                  <a:gd name="T23" fmla="*/ 8 h 8"/>
                  <a:gd name="T24" fmla="*/ 4 w 6"/>
                  <a:gd name="T25" fmla="*/ 8 h 8"/>
                  <a:gd name="T26" fmla="*/ 6 w 6"/>
                  <a:gd name="T27" fmla="*/ 6 h 8"/>
                  <a:gd name="T28" fmla="*/ 6 w 6"/>
                  <a:gd name="T29" fmla="*/ 6 h 8"/>
                  <a:gd name="T30" fmla="*/ 6 w 6"/>
                  <a:gd name="T31" fmla="*/ 4 h 8"/>
                  <a:gd name="T32" fmla="*/ 6 w 6"/>
                  <a:gd name="T33" fmla="*/ 2 h 8"/>
                  <a:gd name="T34" fmla="*/ 4 w 6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430">
                <a:extLst>
                  <a:ext uri="{FF2B5EF4-FFF2-40B4-BE49-F238E27FC236}">
                    <a16:creationId xmlns:a16="http://schemas.microsoft.com/office/drawing/2014/main" id="{835DBF59-0A9D-4406-9AD8-3EE8F9EE5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3150" y="3823998"/>
                <a:ext cx="201479" cy="69903"/>
              </a:xfrm>
              <a:custGeom>
                <a:avLst/>
                <a:gdLst>
                  <a:gd name="T0" fmla="*/ 11 w 74"/>
                  <a:gd name="T1" fmla="*/ 11 h 31"/>
                  <a:gd name="T2" fmla="*/ 9 w 74"/>
                  <a:gd name="T3" fmla="*/ 13 h 31"/>
                  <a:gd name="T4" fmla="*/ 11 w 74"/>
                  <a:gd name="T5" fmla="*/ 15 h 31"/>
                  <a:gd name="T6" fmla="*/ 12 w 74"/>
                  <a:gd name="T7" fmla="*/ 17 h 31"/>
                  <a:gd name="T8" fmla="*/ 18 w 74"/>
                  <a:gd name="T9" fmla="*/ 17 h 31"/>
                  <a:gd name="T10" fmla="*/ 25 w 74"/>
                  <a:gd name="T11" fmla="*/ 20 h 31"/>
                  <a:gd name="T12" fmla="*/ 27 w 74"/>
                  <a:gd name="T13" fmla="*/ 20 h 31"/>
                  <a:gd name="T14" fmla="*/ 29 w 74"/>
                  <a:gd name="T15" fmla="*/ 19 h 31"/>
                  <a:gd name="T16" fmla="*/ 31 w 74"/>
                  <a:gd name="T17" fmla="*/ 19 h 31"/>
                  <a:gd name="T18" fmla="*/ 31 w 74"/>
                  <a:gd name="T19" fmla="*/ 19 h 31"/>
                  <a:gd name="T20" fmla="*/ 36 w 74"/>
                  <a:gd name="T21" fmla="*/ 19 h 31"/>
                  <a:gd name="T22" fmla="*/ 38 w 74"/>
                  <a:gd name="T23" fmla="*/ 20 h 31"/>
                  <a:gd name="T24" fmla="*/ 40 w 74"/>
                  <a:gd name="T25" fmla="*/ 22 h 31"/>
                  <a:gd name="T26" fmla="*/ 43 w 74"/>
                  <a:gd name="T27" fmla="*/ 24 h 31"/>
                  <a:gd name="T28" fmla="*/ 47 w 74"/>
                  <a:gd name="T29" fmla="*/ 24 h 31"/>
                  <a:gd name="T30" fmla="*/ 47 w 74"/>
                  <a:gd name="T31" fmla="*/ 24 h 31"/>
                  <a:gd name="T32" fmla="*/ 50 w 74"/>
                  <a:gd name="T33" fmla="*/ 26 h 31"/>
                  <a:gd name="T34" fmla="*/ 54 w 74"/>
                  <a:gd name="T35" fmla="*/ 24 h 31"/>
                  <a:gd name="T36" fmla="*/ 58 w 74"/>
                  <a:gd name="T37" fmla="*/ 26 h 31"/>
                  <a:gd name="T38" fmla="*/ 63 w 74"/>
                  <a:gd name="T39" fmla="*/ 26 h 31"/>
                  <a:gd name="T40" fmla="*/ 67 w 74"/>
                  <a:gd name="T41" fmla="*/ 28 h 31"/>
                  <a:gd name="T42" fmla="*/ 72 w 74"/>
                  <a:gd name="T43" fmla="*/ 31 h 31"/>
                  <a:gd name="T44" fmla="*/ 72 w 74"/>
                  <a:gd name="T45" fmla="*/ 29 h 31"/>
                  <a:gd name="T46" fmla="*/ 72 w 74"/>
                  <a:gd name="T47" fmla="*/ 26 h 31"/>
                  <a:gd name="T48" fmla="*/ 74 w 74"/>
                  <a:gd name="T49" fmla="*/ 20 h 31"/>
                  <a:gd name="T50" fmla="*/ 70 w 74"/>
                  <a:gd name="T51" fmla="*/ 19 h 31"/>
                  <a:gd name="T52" fmla="*/ 67 w 74"/>
                  <a:gd name="T53" fmla="*/ 19 h 31"/>
                  <a:gd name="T54" fmla="*/ 63 w 74"/>
                  <a:gd name="T55" fmla="*/ 19 h 31"/>
                  <a:gd name="T56" fmla="*/ 61 w 74"/>
                  <a:gd name="T57" fmla="*/ 15 h 31"/>
                  <a:gd name="T58" fmla="*/ 59 w 74"/>
                  <a:gd name="T59" fmla="*/ 11 h 31"/>
                  <a:gd name="T60" fmla="*/ 56 w 74"/>
                  <a:gd name="T61" fmla="*/ 10 h 31"/>
                  <a:gd name="T62" fmla="*/ 54 w 74"/>
                  <a:gd name="T63" fmla="*/ 10 h 31"/>
                  <a:gd name="T64" fmla="*/ 52 w 74"/>
                  <a:gd name="T65" fmla="*/ 8 h 31"/>
                  <a:gd name="T66" fmla="*/ 50 w 74"/>
                  <a:gd name="T67" fmla="*/ 8 h 31"/>
                  <a:gd name="T68" fmla="*/ 47 w 74"/>
                  <a:gd name="T69" fmla="*/ 8 h 31"/>
                  <a:gd name="T70" fmla="*/ 45 w 74"/>
                  <a:gd name="T71" fmla="*/ 6 h 31"/>
                  <a:gd name="T72" fmla="*/ 45 w 74"/>
                  <a:gd name="T73" fmla="*/ 8 h 31"/>
                  <a:gd name="T74" fmla="*/ 41 w 74"/>
                  <a:gd name="T75" fmla="*/ 11 h 31"/>
                  <a:gd name="T76" fmla="*/ 40 w 74"/>
                  <a:gd name="T77" fmla="*/ 10 h 31"/>
                  <a:gd name="T78" fmla="*/ 34 w 74"/>
                  <a:gd name="T79" fmla="*/ 10 h 31"/>
                  <a:gd name="T80" fmla="*/ 29 w 74"/>
                  <a:gd name="T81" fmla="*/ 10 h 31"/>
                  <a:gd name="T82" fmla="*/ 27 w 74"/>
                  <a:gd name="T83" fmla="*/ 6 h 31"/>
                  <a:gd name="T84" fmla="*/ 23 w 74"/>
                  <a:gd name="T85" fmla="*/ 4 h 31"/>
                  <a:gd name="T86" fmla="*/ 20 w 74"/>
                  <a:gd name="T87" fmla="*/ 2 h 31"/>
                  <a:gd name="T88" fmla="*/ 18 w 74"/>
                  <a:gd name="T89" fmla="*/ 0 h 31"/>
                  <a:gd name="T90" fmla="*/ 16 w 74"/>
                  <a:gd name="T91" fmla="*/ 0 h 31"/>
                  <a:gd name="T92" fmla="*/ 9 w 74"/>
                  <a:gd name="T93" fmla="*/ 0 h 31"/>
                  <a:gd name="T94" fmla="*/ 5 w 74"/>
                  <a:gd name="T95" fmla="*/ 2 h 31"/>
                  <a:gd name="T96" fmla="*/ 3 w 74"/>
                  <a:gd name="T97" fmla="*/ 6 h 31"/>
                  <a:gd name="T98" fmla="*/ 3 w 74"/>
                  <a:gd name="T99" fmla="*/ 8 h 31"/>
                  <a:gd name="T100" fmla="*/ 2 w 74"/>
                  <a:gd name="T101" fmla="*/ 8 h 31"/>
                  <a:gd name="T102" fmla="*/ 0 w 74"/>
                  <a:gd name="T103" fmla="*/ 6 h 31"/>
                  <a:gd name="T104" fmla="*/ 2 w 74"/>
                  <a:gd name="T105" fmla="*/ 8 h 31"/>
                  <a:gd name="T106" fmla="*/ 3 w 74"/>
                  <a:gd name="T107" fmla="*/ 10 h 31"/>
                  <a:gd name="T108" fmla="*/ 9 w 74"/>
                  <a:gd name="T10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" h="31">
                    <a:moveTo>
                      <a:pt x="9" y="11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0" y="19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6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7" y="28"/>
                    </a:lnTo>
                    <a:lnTo>
                      <a:pt x="72" y="29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6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2" y="19"/>
                    </a:lnTo>
                    <a:lnTo>
                      <a:pt x="70" y="19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9" y="11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431">
                <a:extLst>
                  <a:ext uri="{FF2B5EF4-FFF2-40B4-BE49-F238E27FC236}">
                    <a16:creationId xmlns:a16="http://schemas.microsoft.com/office/drawing/2014/main" id="{57A12F67-CC99-4654-9DC3-7BCE67736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193" y="3763116"/>
                <a:ext cx="5445" cy="18039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0 w 2"/>
                  <a:gd name="T5" fmla="*/ 2 h 8"/>
                  <a:gd name="T6" fmla="*/ 0 w 2"/>
                  <a:gd name="T7" fmla="*/ 6 h 8"/>
                  <a:gd name="T8" fmla="*/ 0 w 2"/>
                  <a:gd name="T9" fmla="*/ 8 h 8"/>
                  <a:gd name="T10" fmla="*/ 2 w 2"/>
                  <a:gd name="T11" fmla="*/ 8 h 8"/>
                  <a:gd name="T12" fmla="*/ 2 w 2"/>
                  <a:gd name="T13" fmla="*/ 6 h 8"/>
                  <a:gd name="T14" fmla="*/ 2 w 2"/>
                  <a:gd name="T15" fmla="*/ 6 h 8"/>
                  <a:gd name="T16" fmla="*/ 2 w 2"/>
                  <a:gd name="T17" fmla="*/ 2 h 8"/>
                  <a:gd name="T18" fmla="*/ 2 w 2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432">
                <a:extLst>
                  <a:ext uri="{FF2B5EF4-FFF2-40B4-BE49-F238E27FC236}">
                    <a16:creationId xmlns:a16="http://schemas.microsoft.com/office/drawing/2014/main" id="{1F80EB12-2E64-4C56-BAC3-9C35AE933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117" y="3869096"/>
                <a:ext cx="24505" cy="9020"/>
              </a:xfrm>
              <a:custGeom>
                <a:avLst/>
                <a:gdLst>
                  <a:gd name="T0" fmla="*/ 2 w 9"/>
                  <a:gd name="T1" fmla="*/ 4 h 4"/>
                  <a:gd name="T2" fmla="*/ 4 w 9"/>
                  <a:gd name="T3" fmla="*/ 4 h 4"/>
                  <a:gd name="T4" fmla="*/ 4 w 9"/>
                  <a:gd name="T5" fmla="*/ 4 h 4"/>
                  <a:gd name="T6" fmla="*/ 6 w 9"/>
                  <a:gd name="T7" fmla="*/ 4 h 4"/>
                  <a:gd name="T8" fmla="*/ 8 w 9"/>
                  <a:gd name="T9" fmla="*/ 2 h 4"/>
                  <a:gd name="T10" fmla="*/ 9 w 9"/>
                  <a:gd name="T11" fmla="*/ 2 h 4"/>
                  <a:gd name="T12" fmla="*/ 8 w 9"/>
                  <a:gd name="T13" fmla="*/ 0 h 4"/>
                  <a:gd name="T14" fmla="*/ 8 w 9"/>
                  <a:gd name="T15" fmla="*/ 0 h 4"/>
                  <a:gd name="T16" fmla="*/ 6 w 9"/>
                  <a:gd name="T17" fmla="*/ 0 h 4"/>
                  <a:gd name="T18" fmla="*/ 4 w 9"/>
                  <a:gd name="T19" fmla="*/ 0 h 4"/>
                  <a:gd name="T20" fmla="*/ 2 w 9"/>
                  <a:gd name="T21" fmla="*/ 0 h 4"/>
                  <a:gd name="T22" fmla="*/ 0 w 9"/>
                  <a:gd name="T23" fmla="*/ 2 h 4"/>
                  <a:gd name="T24" fmla="*/ 0 w 9"/>
                  <a:gd name="T25" fmla="*/ 4 h 4"/>
                  <a:gd name="T26" fmla="*/ 0 w 9"/>
                  <a:gd name="T27" fmla="*/ 4 h 4"/>
                  <a:gd name="T28" fmla="*/ 2 w 9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4">
                    <a:moveTo>
                      <a:pt x="2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433">
                <a:extLst>
                  <a:ext uri="{FF2B5EF4-FFF2-40B4-BE49-F238E27FC236}">
                    <a16:creationId xmlns:a16="http://schemas.microsoft.com/office/drawing/2014/main" id="{0EF20F00-9ABA-4EC1-B421-FDF6BCA0C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7939" y="3889389"/>
                <a:ext cx="87127" cy="45097"/>
              </a:xfrm>
              <a:custGeom>
                <a:avLst/>
                <a:gdLst>
                  <a:gd name="T0" fmla="*/ 1 w 32"/>
                  <a:gd name="T1" fmla="*/ 20 h 20"/>
                  <a:gd name="T2" fmla="*/ 3 w 32"/>
                  <a:gd name="T3" fmla="*/ 20 h 20"/>
                  <a:gd name="T4" fmla="*/ 5 w 32"/>
                  <a:gd name="T5" fmla="*/ 19 h 20"/>
                  <a:gd name="T6" fmla="*/ 7 w 32"/>
                  <a:gd name="T7" fmla="*/ 19 h 20"/>
                  <a:gd name="T8" fmla="*/ 7 w 32"/>
                  <a:gd name="T9" fmla="*/ 19 h 20"/>
                  <a:gd name="T10" fmla="*/ 9 w 32"/>
                  <a:gd name="T11" fmla="*/ 17 h 20"/>
                  <a:gd name="T12" fmla="*/ 10 w 32"/>
                  <a:gd name="T13" fmla="*/ 17 h 20"/>
                  <a:gd name="T14" fmla="*/ 10 w 32"/>
                  <a:gd name="T15" fmla="*/ 15 h 20"/>
                  <a:gd name="T16" fmla="*/ 12 w 32"/>
                  <a:gd name="T17" fmla="*/ 13 h 20"/>
                  <a:gd name="T18" fmla="*/ 14 w 32"/>
                  <a:gd name="T19" fmla="*/ 11 h 20"/>
                  <a:gd name="T20" fmla="*/ 14 w 32"/>
                  <a:gd name="T21" fmla="*/ 9 h 20"/>
                  <a:gd name="T22" fmla="*/ 14 w 32"/>
                  <a:gd name="T23" fmla="*/ 11 h 20"/>
                  <a:gd name="T24" fmla="*/ 18 w 32"/>
                  <a:gd name="T25" fmla="*/ 9 h 20"/>
                  <a:gd name="T26" fmla="*/ 20 w 32"/>
                  <a:gd name="T27" fmla="*/ 9 h 20"/>
                  <a:gd name="T28" fmla="*/ 23 w 32"/>
                  <a:gd name="T29" fmla="*/ 8 h 20"/>
                  <a:gd name="T30" fmla="*/ 25 w 32"/>
                  <a:gd name="T31" fmla="*/ 6 h 20"/>
                  <a:gd name="T32" fmla="*/ 29 w 32"/>
                  <a:gd name="T33" fmla="*/ 4 h 20"/>
                  <a:gd name="T34" fmla="*/ 30 w 32"/>
                  <a:gd name="T35" fmla="*/ 2 h 20"/>
                  <a:gd name="T36" fmla="*/ 32 w 32"/>
                  <a:gd name="T37" fmla="*/ 0 h 20"/>
                  <a:gd name="T38" fmla="*/ 32 w 32"/>
                  <a:gd name="T39" fmla="*/ 0 h 20"/>
                  <a:gd name="T40" fmla="*/ 30 w 32"/>
                  <a:gd name="T41" fmla="*/ 0 h 20"/>
                  <a:gd name="T42" fmla="*/ 30 w 32"/>
                  <a:gd name="T43" fmla="*/ 0 h 20"/>
                  <a:gd name="T44" fmla="*/ 29 w 32"/>
                  <a:gd name="T45" fmla="*/ 0 h 20"/>
                  <a:gd name="T46" fmla="*/ 27 w 32"/>
                  <a:gd name="T47" fmla="*/ 0 h 20"/>
                  <a:gd name="T48" fmla="*/ 23 w 32"/>
                  <a:gd name="T49" fmla="*/ 0 h 20"/>
                  <a:gd name="T50" fmla="*/ 21 w 32"/>
                  <a:gd name="T51" fmla="*/ 0 h 20"/>
                  <a:gd name="T52" fmla="*/ 20 w 32"/>
                  <a:gd name="T53" fmla="*/ 0 h 20"/>
                  <a:gd name="T54" fmla="*/ 16 w 32"/>
                  <a:gd name="T55" fmla="*/ 2 h 20"/>
                  <a:gd name="T56" fmla="*/ 14 w 32"/>
                  <a:gd name="T57" fmla="*/ 2 h 20"/>
                  <a:gd name="T58" fmla="*/ 14 w 32"/>
                  <a:gd name="T59" fmla="*/ 4 h 20"/>
                  <a:gd name="T60" fmla="*/ 12 w 32"/>
                  <a:gd name="T61" fmla="*/ 6 h 20"/>
                  <a:gd name="T62" fmla="*/ 10 w 32"/>
                  <a:gd name="T63" fmla="*/ 6 h 20"/>
                  <a:gd name="T64" fmla="*/ 10 w 32"/>
                  <a:gd name="T65" fmla="*/ 8 h 20"/>
                  <a:gd name="T66" fmla="*/ 9 w 32"/>
                  <a:gd name="T67" fmla="*/ 8 h 20"/>
                  <a:gd name="T68" fmla="*/ 9 w 32"/>
                  <a:gd name="T69" fmla="*/ 8 h 20"/>
                  <a:gd name="T70" fmla="*/ 7 w 32"/>
                  <a:gd name="T71" fmla="*/ 9 h 20"/>
                  <a:gd name="T72" fmla="*/ 7 w 32"/>
                  <a:gd name="T73" fmla="*/ 9 h 20"/>
                  <a:gd name="T74" fmla="*/ 5 w 32"/>
                  <a:gd name="T75" fmla="*/ 9 h 20"/>
                  <a:gd name="T76" fmla="*/ 3 w 32"/>
                  <a:gd name="T77" fmla="*/ 11 h 20"/>
                  <a:gd name="T78" fmla="*/ 1 w 32"/>
                  <a:gd name="T79" fmla="*/ 13 h 20"/>
                  <a:gd name="T80" fmla="*/ 1 w 32"/>
                  <a:gd name="T81" fmla="*/ 15 h 20"/>
                  <a:gd name="T82" fmla="*/ 1 w 32"/>
                  <a:gd name="T83" fmla="*/ 17 h 20"/>
                  <a:gd name="T84" fmla="*/ 1 w 32"/>
                  <a:gd name="T85" fmla="*/ 17 h 20"/>
                  <a:gd name="T86" fmla="*/ 0 w 32"/>
                  <a:gd name="T87" fmla="*/ 19 h 20"/>
                  <a:gd name="T88" fmla="*/ 1 w 32"/>
                  <a:gd name="T89" fmla="*/ 20 h 20"/>
                  <a:gd name="T90" fmla="*/ 1 w 32"/>
                  <a:gd name="T9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20">
                    <a:moveTo>
                      <a:pt x="1" y="20"/>
                    </a:moveTo>
                    <a:lnTo>
                      <a:pt x="3" y="20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3" y="8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434">
                <a:extLst>
                  <a:ext uri="{FF2B5EF4-FFF2-40B4-BE49-F238E27FC236}">
                    <a16:creationId xmlns:a16="http://schemas.microsoft.com/office/drawing/2014/main" id="{DB3F03EB-BD62-49F0-9ED2-BE2DD3D4A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1603" y="3938997"/>
                <a:ext cx="10891" cy="902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2 h 4"/>
                  <a:gd name="T4" fmla="*/ 4 w 4"/>
                  <a:gd name="T5" fmla="*/ 2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0 h 4"/>
                  <a:gd name="T12" fmla="*/ 2 w 4"/>
                  <a:gd name="T13" fmla="*/ 2 h 4"/>
                  <a:gd name="T14" fmla="*/ 0 w 4"/>
                  <a:gd name="T15" fmla="*/ 2 h 4"/>
                  <a:gd name="T16" fmla="*/ 0 w 4"/>
                  <a:gd name="T17" fmla="*/ 4 h 4"/>
                  <a:gd name="T18" fmla="*/ 0 w 4"/>
                  <a:gd name="T19" fmla="*/ 4 h 4"/>
                  <a:gd name="T20" fmla="*/ 2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435">
                <a:extLst>
                  <a:ext uri="{FF2B5EF4-FFF2-40B4-BE49-F238E27FC236}">
                    <a16:creationId xmlns:a16="http://schemas.microsoft.com/office/drawing/2014/main" id="{17F713D6-E4C8-4520-BCBB-04F5576C4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5166" y="3882625"/>
                <a:ext cx="16336" cy="6765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2 h 3"/>
                  <a:gd name="T4" fmla="*/ 6 w 6"/>
                  <a:gd name="T5" fmla="*/ 2 h 3"/>
                  <a:gd name="T6" fmla="*/ 4 w 6"/>
                  <a:gd name="T7" fmla="*/ 0 h 3"/>
                  <a:gd name="T8" fmla="*/ 2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w 6"/>
                  <a:gd name="T15" fmla="*/ 2 h 3"/>
                  <a:gd name="T16" fmla="*/ 0 w 6"/>
                  <a:gd name="T17" fmla="*/ 3 h 3"/>
                  <a:gd name="T18" fmla="*/ 0 w 6"/>
                  <a:gd name="T19" fmla="*/ 3 h 3"/>
                  <a:gd name="T20" fmla="*/ 4 w 6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436">
                <a:extLst>
                  <a:ext uri="{FF2B5EF4-FFF2-40B4-BE49-F238E27FC236}">
                    <a16:creationId xmlns:a16="http://schemas.microsoft.com/office/drawing/2014/main" id="{60ED545E-DF4A-4DE3-BD50-C3954D66D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6999" y="3882625"/>
                <a:ext cx="5445" cy="6765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2 h 3"/>
                  <a:gd name="T8" fmla="*/ 0 w 2"/>
                  <a:gd name="T9" fmla="*/ 2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437">
                <a:extLst>
                  <a:ext uri="{FF2B5EF4-FFF2-40B4-BE49-F238E27FC236}">
                    <a16:creationId xmlns:a16="http://schemas.microsoft.com/office/drawing/2014/main" id="{5E3FE8E4-0EA6-4C04-A669-AE6696C3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882625"/>
                <a:ext cx="10891" cy="6765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0 h 3"/>
                  <a:gd name="T4" fmla="*/ 0 w 4"/>
                  <a:gd name="T5" fmla="*/ 2 h 3"/>
                  <a:gd name="T6" fmla="*/ 0 w 4"/>
                  <a:gd name="T7" fmla="*/ 3 h 3"/>
                  <a:gd name="T8" fmla="*/ 0 w 4"/>
                  <a:gd name="T9" fmla="*/ 3 h 3"/>
                  <a:gd name="T10" fmla="*/ 0 w 4"/>
                  <a:gd name="T11" fmla="*/ 3 h 3"/>
                  <a:gd name="T12" fmla="*/ 2 w 4"/>
                  <a:gd name="T13" fmla="*/ 3 h 3"/>
                  <a:gd name="T14" fmla="*/ 2 w 4"/>
                  <a:gd name="T15" fmla="*/ 3 h 3"/>
                  <a:gd name="T16" fmla="*/ 4 w 4"/>
                  <a:gd name="T17" fmla="*/ 2 h 3"/>
                  <a:gd name="T18" fmla="*/ 4 w 4"/>
                  <a:gd name="T19" fmla="*/ 0 h 3"/>
                  <a:gd name="T20" fmla="*/ 2 w 4"/>
                  <a:gd name="T21" fmla="*/ 0 h 3"/>
                  <a:gd name="T22" fmla="*/ 2 w 4"/>
                  <a:gd name="T23" fmla="*/ 2 h 3"/>
                  <a:gd name="T24" fmla="*/ 0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38">
                <a:extLst>
                  <a:ext uri="{FF2B5EF4-FFF2-40B4-BE49-F238E27FC236}">
                    <a16:creationId xmlns:a16="http://schemas.microsoft.com/office/drawing/2014/main" id="{2D8ECBA2-A4FB-4508-BA8B-4B19EC5A8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5" y="3878116"/>
                <a:ext cx="70789" cy="20295"/>
              </a:xfrm>
              <a:custGeom>
                <a:avLst/>
                <a:gdLst>
                  <a:gd name="T0" fmla="*/ 9 w 26"/>
                  <a:gd name="T1" fmla="*/ 9 h 9"/>
                  <a:gd name="T2" fmla="*/ 11 w 26"/>
                  <a:gd name="T3" fmla="*/ 9 h 9"/>
                  <a:gd name="T4" fmla="*/ 13 w 26"/>
                  <a:gd name="T5" fmla="*/ 9 h 9"/>
                  <a:gd name="T6" fmla="*/ 15 w 26"/>
                  <a:gd name="T7" fmla="*/ 9 h 9"/>
                  <a:gd name="T8" fmla="*/ 17 w 26"/>
                  <a:gd name="T9" fmla="*/ 9 h 9"/>
                  <a:gd name="T10" fmla="*/ 19 w 26"/>
                  <a:gd name="T11" fmla="*/ 7 h 9"/>
                  <a:gd name="T12" fmla="*/ 20 w 26"/>
                  <a:gd name="T13" fmla="*/ 7 h 9"/>
                  <a:gd name="T14" fmla="*/ 22 w 26"/>
                  <a:gd name="T15" fmla="*/ 7 h 9"/>
                  <a:gd name="T16" fmla="*/ 24 w 26"/>
                  <a:gd name="T17" fmla="*/ 5 h 9"/>
                  <a:gd name="T18" fmla="*/ 26 w 26"/>
                  <a:gd name="T19" fmla="*/ 5 h 9"/>
                  <a:gd name="T20" fmla="*/ 26 w 26"/>
                  <a:gd name="T21" fmla="*/ 4 h 9"/>
                  <a:gd name="T22" fmla="*/ 26 w 26"/>
                  <a:gd name="T23" fmla="*/ 2 h 9"/>
                  <a:gd name="T24" fmla="*/ 26 w 26"/>
                  <a:gd name="T25" fmla="*/ 0 h 9"/>
                  <a:gd name="T26" fmla="*/ 26 w 26"/>
                  <a:gd name="T27" fmla="*/ 2 h 9"/>
                  <a:gd name="T28" fmla="*/ 26 w 26"/>
                  <a:gd name="T29" fmla="*/ 2 h 9"/>
                  <a:gd name="T30" fmla="*/ 24 w 26"/>
                  <a:gd name="T31" fmla="*/ 4 h 9"/>
                  <a:gd name="T32" fmla="*/ 24 w 26"/>
                  <a:gd name="T33" fmla="*/ 4 h 9"/>
                  <a:gd name="T34" fmla="*/ 22 w 26"/>
                  <a:gd name="T35" fmla="*/ 4 h 9"/>
                  <a:gd name="T36" fmla="*/ 22 w 26"/>
                  <a:gd name="T37" fmla="*/ 5 h 9"/>
                  <a:gd name="T38" fmla="*/ 20 w 26"/>
                  <a:gd name="T39" fmla="*/ 5 h 9"/>
                  <a:gd name="T40" fmla="*/ 19 w 26"/>
                  <a:gd name="T41" fmla="*/ 5 h 9"/>
                  <a:gd name="T42" fmla="*/ 19 w 26"/>
                  <a:gd name="T43" fmla="*/ 5 h 9"/>
                  <a:gd name="T44" fmla="*/ 19 w 26"/>
                  <a:gd name="T45" fmla="*/ 5 h 9"/>
                  <a:gd name="T46" fmla="*/ 15 w 26"/>
                  <a:gd name="T47" fmla="*/ 5 h 9"/>
                  <a:gd name="T48" fmla="*/ 13 w 26"/>
                  <a:gd name="T49" fmla="*/ 5 h 9"/>
                  <a:gd name="T50" fmla="*/ 11 w 26"/>
                  <a:gd name="T51" fmla="*/ 5 h 9"/>
                  <a:gd name="T52" fmla="*/ 11 w 26"/>
                  <a:gd name="T53" fmla="*/ 4 h 9"/>
                  <a:gd name="T54" fmla="*/ 9 w 26"/>
                  <a:gd name="T55" fmla="*/ 2 h 9"/>
                  <a:gd name="T56" fmla="*/ 8 w 26"/>
                  <a:gd name="T57" fmla="*/ 2 h 9"/>
                  <a:gd name="T58" fmla="*/ 8 w 26"/>
                  <a:gd name="T59" fmla="*/ 2 h 9"/>
                  <a:gd name="T60" fmla="*/ 4 w 26"/>
                  <a:gd name="T61" fmla="*/ 2 h 9"/>
                  <a:gd name="T62" fmla="*/ 2 w 26"/>
                  <a:gd name="T63" fmla="*/ 4 h 9"/>
                  <a:gd name="T64" fmla="*/ 2 w 26"/>
                  <a:gd name="T65" fmla="*/ 4 h 9"/>
                  <a:gd name="T66" fmla="*/ 2 w 26"/>
                  <a:gd name="T67" fmla="*/ 4 h 9"/>
                  <a:gd name="T68" fmla="*/ 0 w 26"/>
                  <a:gd name="T69" fmla="*/ 5 h 9"/>
                  <a:gd name="T70" fmla="*/ 0 w 26"/>
                  <a:gd name="T71" fmla="*/ 5 h 9"/>
                  <a:gd name="T72" fmla="*/ 0 w 26"/>
                  <a:gd name="T73" fmla="*/ 7 h 9"/>
                  <a:gd name="T74" fmla="*/ 0 w 26"/>
                  <a:gd name="T75" fmla="*/ 7 h 9"/>
                  <a:gd name="T76" fmla="*/ 0 w 26"/>
                  <a:gd name="T77" fmla="*/ 7 h 9"/>
                  <a:gd name="T78" fmla="*/ 6 w 26"/>
                  <a:gd name="T79" fmla="*/ 7 h 9"/>
                  <a:gd name="T80" fmla="*/ 8 w 26"/>
                  <a:gd name="T81" fmla="*/ 9 h 9"/>
                  <a:gd name="T82" fmla="*/ 9 w 26"/>
                  <a:gd name="T8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9">
                    <a:moveTo>
                      <a:pt x="9" y="9"/>
                    </a:move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439">
                <a:extLst>
                  <a:ext uri="{FF2B5EF4-FFF2-40B4-BE49-F238E27FC236}">
                    <a16:creationId xmlns:a16="http://schemas.microsoft.com/office/drawing/2014/main" id="{D8BAAD2E-56FA-420B-8C43-23E6DD163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2646" y="3907429"/>
                <a:ext cx="35396" cy="24804"/>
              </a:xfrm>
              <a:custGeom>
                <a:avLst/>
                <a:gdLst>
                  <a:gd name="T0" fmla="*/ 2 w 13"/>
                  <a:gd name="T1" fmla="*/ 5 h 11"/>
                  <a:gd name="T2" fmla="*/ 4 w 13"/>
                  <a:gd name="T3" fmla="*/ 5 h 11"/>
                  <a:gd name="T4" fmla="*/ 6 w 13"/>
                  <a:gd name="T5" fmla="*/ 7 h 11"/>
                  <a:gd name="T6" fmla="*/ 7 w 13"/>
                  <a:gd name="T7" fmla="*/ 9 h 11"/>
                  <a:gd name="T8" fmla="*/ 9 w 13"/>
                  <a:gd name="T9" fmla="*/ 11 h 11"/>
                  <a:gd name="T10" fmla="*/ 11 w 13"/>
                  <a:gd name="T11" fmla="*/ 11 h 11"/>
                  <a:gd name="T12" fmla="*/ 13 w 13"/>
                  <a:gd name="T13" fmla="*/ 11 h 11"/>
                  <a:gd name="T14" fmla="*/ 13 w 13"/>
                  <a:gd name="T15" fmla="*/ 9 h 11"/>
                  <a:gd name="T16" fmla="*/ 13 w 13"/>
                  <a:gd name="T17" fmla="*/ 7 h 11"/>
                  <a:gd name="T18" fmla="*/ 11 w 13"/>
                  <a:gd name="T19" fmla="*/ 5 h 11"/>
                  <a:gd name="T20" fmla="*/ 9 w 13"/>
                  <a:gd name="T21" fmla="*/ 3 h 11"/>
                  <a:gd name="T22" fmla="*/ 9 w 13"/>
                  <a:gd name="T23" fmla="*/ 1 h 11"/>
                  <a:gd name="T24" fmla="*/ 9 w 13"/>
                  <a:gd name="T25" fmla="*/ 1 h 11"/>
                  <a:gd name="T26" fmla="*/ 7 w 13"/>
                  <a:gd name="T27" fmla="*/ 1 h 11"/>
                  <a:gd name="T28" fmla="*/ 7 w 13"/>
                  <a:gd name="T29" fmla="*/ 0 h 11"/>
                  <a:gd name="T30" fmla="*/ 6 w 13"/>
                  <a:gd name="T31" fmla="*/ 1 h 11"/>
                  <a:gd name="T32" fmla="*/ 6 w 13"/>
                  <a:gd name="T33" fmla="*/ 1 h 11"/>
                  <a:gd name="T34" fmla="*/ 4 w 13"/>
                  <a:gd name="T35" fmla="*/ 1 h 11"/>
                  <a:gd name="T36" fmla="*/ 2 w 13"/>
                  <a:gd name="T37" fmla="*/ 1 h 11"/>
                  <a:gd name="T38" fmla="*/ 0 w 13"/>
                  <a:gd name="T39" fmla="*/ 1 h 11"/>
                  <a:gd name="T40" fmla="*/ 0 w 13"/>
                  <a:gd name="T41" fmla="*/ 1 h 11"/>
                  <a:gd name="T42" fmla="*/ 0 w 13"/>
                  <a:gd name="T43" fmla="*/ 3 h 11"/>
                  <a:gd name="T44" fmla="*/ 0 w 13"/>
                  <a:gd name="T45" fmla="*/ 5 h 11"/>
                  <a:gd name="T46" fmla="*/ 2 w 13"/>
                  <a:gd name="T4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1">
                    <a:moveTo>
                      <a:pt x="2" y="5"/>
                    </a:moveTo>
                    <a:lnTo>
                      <a:pt x="4" y="5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440">
                <a:extLst>
                  <a:ext uri="{FF2B5EF4-FFF2-40B4-BE49-F238E27FC236}">
                    <a16:creationId xmlns:a16="http://schemas.microsoft.com/office/drawing/2014/main" id="{BC191ACB-02B4-434B-94C4-8DF979AB6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638" y="3878116"/>
                <a:ext cx="54453" cy="24804"/>
              </a:xfrm>
              <a:custGeom>
                <a:avLst/>
                <a:gdLst>
                  <a:gd name="T0" fmla="*/ 15 w 20"/>
                  <a:gd name="T1" fmla="*/ 7 h 11"/>
                  <a:gd name="T2" fmla="*/ 18 w 20"/>
                  <a:gd name="T3" fmla="*/ 7 h 11"/>
                  <a:gd name="T4" fmla="*/ 18 w 20"/>
                  <a:gd name="T5" fmla="*/ 7 h 11"/>
                  <a:gd name="T6" fmla="*/ 18 w 20"/>
                  <a:gd name="T7" fmla="*/ 7 h 11"/>
                  <a:gd name="T8" fmla="*/ 20 w 20"/>
                  <a:gd name="T9" fmla="*/ 7 h 11"/>
                  <a:gd name="T10" fmla="*/ 18 w 20"/>
                  <a:gd name="T11" fmla="*/ 5 h 11"/>
                  <a:gd name="T12" fmla="*/ 18 w 20"/>
                  <a:gd name="T13" fmla="*/ 5 h 11"/>
                  <a:gd name="T14" fmla="*/ 18 w 20"/>
                  <a:gd name="T15" fmla="*/ 4 h 11"/>
                  <a:gd name="T16" fmla="*/ 18 w 20"/>
                  <a:gd name="T17" fmla="*/ 2 h 11"/>
                  <a:gd name="T18" fmla="*/ 16 w 20"/>
                  <a:gd name="T19" fmla="*/ 5 h 11"/>
                  <a:gd name="T20" fmla="*/ 16 w 20"/>
                  <a:gd name="T21" fmla="*/ 4 h 11"/>
                  <a:gd name="T22" fmla="*/ 15 w 20"/>
                  <a:gd name="T23" fmla="*/ 2 h 11"/>
                  <a:gd name="T24" fmla="*/ 13 w 20"/>
                  <a:gd name="T25" fmla="*/ 2 h 11"/>
                  <a:gd name="T26" fmla="*/ 13 w 20"/>
                  <a:gd name="T27" fmla="*/ 2 h 11"/>
                  <a:gd name="T28" fmla="*/ 11 w 20"/>
                  <a:gd name="T29" fmla="*/ 0 h 11"/>
                  <a:gd name="T30" fmla="*/ 9 w 20"/>
                  <a:gd name="T31" fmla="*/ 0 h 11"/>
                  <a:gd name="T32" fmla="*/ 9 w 20"/>
                  <a:gd name="T33" fmla="*/ 0 h 11"/>
                  <a:gd name="T34" fmla="*/ 9 w 20"/>
                  <a:gd name="T35" fmla="*/ 2 h 11"/>
                  <a:gd name="T36" fmla="*/ 9 w 20"/>
                  <a:gd name="T37" fmla="*/ 4 h 11"/>
                  <a:gd name="T38" fmla="*/ 11 w 20"/>
                  <a:gd name="T39" fmla="*/ 5 h 11"/>
                  <a:gd name="T40" fmla="*/ 13 w 20"/>
                  <a:gd name="T41" fmla="*/ 5 h 11"/>
                  <a:gd name="T42" fmla="*/ 11 w 20"/>
                  <a:gd name="T43" fmla="*/ 5 h 11"/>
                  <a:gd name="T44" fmla="*/ 9 w 20"/>
                  <a:gd name="T45" fmla="*/ 7 h 11"/>
                  <a:gd name="T46" fmla="*/ 9 w 20"/>
                  <a:gd name="T47" fmla="*/ 5 h 11"/>
                  <a:gd name="T48" fmla="*/ 9 w 20"/>
                  <a:gd name="T49" fmla="*/ 5 h 11"/>
                  <a:gd name="T50" fmla="*/ 7 w 20"/>
                  <a:gd name="T51" fmla="*/ 5 h 11"/>
                  <a:gd name="T52" fmla="*/ 7 w 20"/>
                  <a:gd name="T53" fmla="*/ 4 h 11"/>
                  <a:gd name="T54" fmla="*/ 4 w 20"/>
                  <a:gd name="T55" fmla="*/ 2 h 11"/>
                  <a:gd name="T56" fmla="*/ 2 w 20"/>
                  <a:gd name="T57" fmla="*/ 4 h 11"/>
                  <a:gd name="T58" fmla="*/ 2 w 20"/>
                  <a:gd name="T59" fmla="*/ 4 h 11"/>
                  <a:gd name="T60" fmla="*/ 0 w 20"/>
                  <a:gd name="T61" fmla="*/ 5 h 11"/>
                  <a:gd name="T62" fmla="*/ 0 w 20"/>
                  <a:gd name="T63" fmla="*/ 7 h 11"/>
                  <a:gd name="T64" fmla="*/ 0 w 20"/>
                  <a:gd name="T65" fmla="*/ 9 h 11"/>
                  <a:gd name="T66" fmla="*/ 0 w 20"/>
                  <a:gd name="T67" fmla="*/ 9 h 11"/>
                  <a:gd name="T68" fmla="*/ 2 w 20"/>
                  <a:gd name="T69" fmla="*/ 11 h 11"/>
                  <a:gd name="T70" fmla="*/ 4 w 20"/>
                  <a:gd name="T71" fmla="*/ 11 h 11"/>
                  <a:gd name="T72" fmla="*/ 7 w 20"/>
                  <a:gd name="T73" fmla="*/ 9 h 11"/>
                  <a:gd name="T74" fmla="*/ 9 w 20"/>
                  <a:gd name="T75" fmla="*/ 9 h 11"/>
                  <a:gd name="T76" fmla="*/ 11 w 20"/>
                  <a:gd name="T77" fmla="*/ 7 h 11"/>
                  <a:gd name="T78" fmla="*/ 13 w 20"/>
                  <a:gd name="T79" fmla="*/ 7 h 11"/>
                  <a:gd name="T80" fmla="*/ 13 w 20"/>
                  <a:gd name="T81" fmla="*/ 7 h 11"/>
                  <a:gd name="T82" fmla="*/ 15 w 20"/>
                  <a:gd name="T8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" h="11">
                    <a:moveTo>
                      <a:pt x="15" y="7"/>
                    </a:move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5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441">
                <a:extLst>
                  <a:ext uri="{FF2B5EF4-FFF2-40B4-BE49-F238E27FC236}">
                    <a16:creationId xmlns:a16="http://schemas.microsoft.com/office/drawing/2014/main" id="{C61EB180-0368-47E9-A624-47C0BFCBE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4578" y="3882625"/>
                <a:ext cx="19060" cy="15785"/>
              </a:xfrm>
              <a:custGeom>
                <a:avLst/>
                <a:gdLst>
                  <a:gd name="T0" fmla="*/ 3 w 7"/>
                  <a:gd name="T1" fmla="*/ 7 h 7"/>
                  <a:gd name="T2" fmla="*/ 5 w 7"/>
                  <a:gd name="T3" fmla="*/ 7 h 7"/>
                  <a:gd name="T4" fmla="*/ 5 w 7"/>
                  <a:gd name="T5" fmla="*/ 5 h 7"/>
                  <a:gd name="T6" fmla="*/ 7 w 7"/>
                  <a:gd name="T7" fmla="*/ 3 h 7"/>
                  <a:gd name="T8" fmla="*/ 7 w 7"/>
                  <a:gd name="T9" fmla="*/ 0 h 7"/>
                  <a:gd name="T10" fmla="*/ 5 w 7"/>
                  <a:gd name="T11" fmla="*/ 0 h 7"/>
                  <a:gd name="T12" fmla="*/ 3 w 7"/>
                  <a:gd name="T13" fmla="*/ 0 h 7"/>
                  <a:gd name="T14" fmla="*/ 2 w 7"/>
                  <a:gd name="T15" fmla="*/ 0 h 7"/>
                  <a:gd name="T16" fmla="*/ 2 w 7"/>
                  <a:gd name="T17" fmla="*/ 2 h 7"/>
                  <a:gd name="T18" fmla="*/ 2 w 7"/>
                  <a:gd name="T19" fmla="*/ 2 h 7"/>
                  <a:gd name="T20" fmla="*/ 2 w 7"/>
                  <a:gd name="T21" fmla="*/ 3 h 7"/>
                  <a:gd name="T22" fmla="*/ 2 w 7"/>
                  <a:gd name="T23" fmla="*/ 3 h 7"/>
                  <a:gd name="T24" fmla="*/ 0 w 7"/>
                  <a:gd name="T25" fmla="*/ 5 h 7"/>
                  <a:gd name="T26" fmla="*/ 0 w 7"/>
                  <a:gd name="T27" fmla="*/ 5 h 7"/>
                  <a:gd name="T28" fmla="*/ 2 w 7"/>
                  <a:gd name="T29" fmla="*/ 7 h 7"/>
                  <a:gd name="T30" fmla="*/ 3 w 7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442">
                <a:extLst>
                  <a:ext uri="{FF2B5EF4-FFF2-40B4-BE49-F238E27FC236}">
                    <a16:creationId xmlns:a16="http://schemas.microsoft.com/office/drawing/2014/main" id="{25192BE1-3A5F-44D5-AD0E-AE6355882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4630" y="3878116"/>
                <a:ext cx="24505" cy="15785"/>
              </a:xfrm>
              <a:custGeom>
                <a:avLst/>
                <a:gdLst>
                  <a:gd name="T0" fmla="*/ 7 w 9"/>
                  <a:gd name="T1" fmla="*/ 5 h 7"/>
                  <a:gd name="T2" fmla="*/ 9 w 9"/>
                  <a:gd name="T3" fmla="*/ 4 h 7"/>
                  <a:gd name="T4" fmla="*/ 9 w 9"/>
                  <a:gd name="T5" fmla="*/ 2 h 7"/>
                  <a:gd name="T6" fmla="*/ 9 w 9"/>
                  <a:gd name="T7" fmla="*/ 0 h 7"/>
                  <a:gd name="T8" fmla="*/ 7 w 9"/>
                  <a:gd name="T9" fmla="*/ 0 h 7"/>
                  <a:gd name="T10" fmla="*/ 5 w 9"/>
                  <a:gd name="T11" fmla="*/ 0 h 7"/>
                  <a:gd name="T12" fmla="*/ 4 w 9"/>
                  <a:gd name="T13" fmla="*/ 0 h 7"/>
                  <a:gd name="T14" fmla="*/ 0 w 9"/>
                  <a:gd name="T15" fmla="*/ 0 h 7"/>
                  <a:gd name="T16" fmla="*/ 0 w 9"/>
                  <a:gd name="T17" fmla="*/ 0 h 7"/>
                  <a:gd name="T18" fmla="*/ 0 w 9"/>
                  <a:gd name="T19" fmla="*/ 2 h 7"/>
                  <a:gd name="T20" fmla="*/ 0 w 9"/>
                  <a:gd name="T21" fmla="*/ 2 h 7"/>
                  <a:gd name="T22" fmla="*/ 4 w 9"/>
                  <a:gd name="T23" fmla="*/ 4 h 7"/>
                  <a:gd name="T24" fmla="*/ 4 w 9"/>
                  <a:gd name="T25" fmla="*/ 4 h 7"/>
                  <a:gd name="T26" fmla="*/ 5 w 9"/>
                  <a:gd name="T27" fmla="*/ 5 h 7"/>
                  <a:gd name="T28" fmla="*/ 5 w 9"/>
                  <a:gd name="T29" fmla="*/ 7 h 7"/>
                  <a:gd name="T30" fmla="*/ 7 w 9"/>
                  <a:gd name="T3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43">
                <a:extLst>
                  <a:ext uri="{FF2B5EF4-FFF2-40B4-BE49-F238E27FC236}">
                    <a16:creationId xmlns:a16="http://schemas.microsoft.com/office/drawing/2014/main" id="{35377D3B-C766-46DA-AC1A-E1470222A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9234" y="3846548"/>
                <a:ext cx="24505" cy="11275"/>
              </a:xfrm>
              <a:custGeom>
                <a:avLst/>
                <a:gdLst>
                  <a:gd name="T0" fmla="*/ 2 w 9"/>
                  <a:gd name="T1" fmla="*/ 0 h 5"/>
                  <a:gd name="T2" fmla="*/ 2 w 9"/>
                  <a:gd name="T3" fmla="*/ 0 h 5"/>
                  <a:gd name="T4" fmla="*/ 0 w 9"/>
                  <a:gd name="T5" fmla="*/ 1 h 5"/>
                  <a:gd name="T6" fmla="*/ 0 w 9"/>
                  <a:gd name="T7" fmla="*/ 1 h 5"/>
                  <a:gd name="T8" fmla="*/ 0 w 9"/>
                  <a:gd name="T9" fmla="*/ 3 h 5"/>
                  <a:gd name="T10" fmla="*/ 0 w 9"/>
                  <a:gd name="T11" fmla="*/ 3 h 5"/>
                  <a:gd name="T12" fmla="*/ 6 w 9"/>
                  <a:gd name="T13" fmla="*/ 5 h 5"/>
                  <a:gd name="T14" fmla="*/ 8 w 9"/>
                  <a:gd name="T15" fmla="*/ 3 h 5"/>
                  <a:gd name="T16" fmla="*/ 9 w 9"/>
                  <a:gd name="T17" fmla="*/ 3 h 5"/>
                  <a:gd name="T18" fmla="*/ 9 w 9"/>
                  <a:gd name="T19" fmla="*/ 3 h 5"/>
                  <a:gd name="T20" fmla="*/ 9 w 9"/>
                  <a:gd name="T21" fmla="*/ 0 h 5"/>
                  <a:gd name="T22" fmla="*/ 8 w 9"/>
                  <a:gd name="T23" fmla="*/ 0 h 5"/>
                  <a:gd name="T24" fmla="*/ 2 w 9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444">
                <a:extLst>
                  <a:ext uri="{FF2B5EF4-FFF2-40B4-BE49-F238E27FC236}">
                    <a16:creationId xmlns:a16="http://schemas.microsoft.com/office/drawing/2014/main" id="{76F873CB-B121-4CA0-8002-A719602D2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687" y="3846548"/>
                <a:ext cx="5445" cy="6765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3 h 3"/>
                  <a:gd name="T10" fmla="*/ 2 w 2"/>
                  <a:gd name="T11" fmla="*/ 1 h 3"/>
                  <a:gd name="T12" fmla="*/ 2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445">
                <a:extLst>
                  <a:ext uri="{FF2B5EF4-FFF2-40B4-BE49-F238E27FC236}">
                    <a16:creationId xmlns:a16="http://schemas.microsoft.com/office/drawing/2014/main" id="{8BE149F5-46B2-4AE7-B9A2-F3B561D9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470" y="3686449"/>
                <a:ext cx="19060" cy="9020"/>
              </a:xfrm>
              <a:custGeom>
                <a:avLst/>
                <a:gdLst>
                  <a:gd name="T0" fmla="*/ 2 w 7"/>
                  <a:gd name="T1" fmla="*/ 2 h 4"/>
                  <a:gd name="T2" fmla="*/ 4 w 7"/>
                  <a:gd name="T3" fmla="*/ 4 h 4"/>
                  <a:gd name="T4" fmla="*/ 4 w 7"/>
                  <a:gd name="T5" fmla="*/ 4 h 4"/>
                  <a:gd name="T6" fmla="*/ 5 w 7"/>
                  <a:gd name="T7" fmla="*/ 4 h 4"/>
                  <a:gd name="T8" fmla="*/ 7 w 7"/>
                  <a:gd name="T9" fmla="*/ 4 h 4"/>
                  <a:gd name="T10" fmla="*/ 4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0 w 7"/>
                  <a:gd name="T17" fmla="*/ 2 h 4"/>
                  <a:gd name="T18" fmla="*/ 0 w 7"/>
                  <a:gd name="T19" fmla="*/ 2 h 4"/>
                  <a:gd name="T20" fmla="*/ 2 w 7"/>
                  <a:gd name="T21" fmla="*/ 2 h 4"/>
                  <a:gd name="T22" fmla="*/ 2 w 7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2" y="2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446">
                <a:extLst>
                  <a:ext uri="{FF2B5EF4-FFF2-40B4-BE49-F238E27FC236}">
                    <a16:creationId xmlns:a16="http://schemas.microsoft.com/office/drawing/2014/main" id="{FBD6C214-3161-4C29-A919-16B5770D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0361" y="3706744"/>
                <a:ext cx="2724" cy="902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4 h 4"/>
                  <a:gd name="T10" fmla="*/ 0 w 1"/>
                  <a:gd name="T11" fmla="*/ 4 h 4"/>
                  <a:gd name="T12" fmla="*/ 1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447">
                <a:extLst>
                  <a:ext uri="{FF2B5EF4-FFF2-40B4-BE49-F238E27FC236}">
                    <a16:creationId xmlns:a16="http://schemas.microsoft.com/office/drawing/2014/main" id="{07DB19E4-DB62-4FD9-B43B-62F98C4F3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5855" y="3727037"/>
                <a:ext cx="13615" cy="9020"/>
              </a:xfrm>
              <a:custGeom>
                <a:avLst/>
                <a:gdLst>
                  <a:gd name="T0" fmla="*/ 3 w 5"/>
                  <a:gd name="T1" fmla="*/ 4 h 4"/>
                  <a:gd name="T2" fmla="*/ 3 w 5"/>
                  <a:gd name="T3" fmla="*/ 4 h 4"/>
                  <a:gd name="T4" fmla="*/ 5 w 5"/>
                  <a:gd name="T5" fmla="*/ 4 h 4"/>
                  <a:gd name="T6" fmla="*/ 5 w 5"/>
                  <a:gd name="T7" fmla="*/ 2 h 4"/>
                  <a:gd name="T8" fmla="*/ 5 w 5"/>
                  <a:gd name="T9" fmla="*/ 2 h 4"/>
                  <a:gd name="T10" fmla="*/ 5 w 5"/>
                  <a:gd name="T11" fmla="*/ 0 h 4"/>
                  <a:gd name="T12" fmla="*/ 3 w 5"/>
                  <a:gd name="T13" fmla="*/ 0 h 4"/>
                  <a:gd name="T14" fmla="*/ 3 w 5"/>
                  <a:gd name="T15" fmla="*/ 0 h 4"/>
                  <a:gd name="T16" fmla="*/ 1 w 5"/>
                  <a:gd name="T17" fmla="*/ 2 h 4"/>
                  <a:gd name="T18" fmla="*/ 1 w 5"/>
                  <a:gd name="T19" fmla="*/ 2 h 4"/>
                  <a:gd name="T20" fmla="*/ 0 w 5"/>
                  <a:gd name="T21" fmla="*/ 2 h 4"/>
                  <a:gd name="T22" fmla="*/ 1 w 5"/>
                  <a:gd name="T23" fmla="*/ 2 h 4"/>
                  <a:gd name="T24" fmla="*/ 3 w 5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448">
                <a:extLst>
                  <a:ext uri="{FF2B5EF4-FFF2-40B4-BE49-F238E27FC236}">
                    <a16:creationId xmlns:a16="http://schemas.microsoft.com/office/drawing/2014/main" id="{FEA03770-7845-4FA5-8266-838A0D496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017" y="3756352"/>
                <a:ext cx="65344" cy="24804"/>
              </a:xfrm>
              <a:custGeom>
                <a:avLst/>
                <a:gdLst>
                  <a:gd name="T0" fmla="*/ 5 w 24"/>
                  <a:gd name="T1" fmla="*/ 0 h 11"/>
                  <a:gd name="T2" fmla="*/ 2 w 24"/>
                  <a:gd name="T3" fmla="*/ 0 h 11"/>
                  <a:gd name="T4" fmla="*/ 2 w 24"/>
                  <a:gd name="T5" fmla="*/ 0 h 11"/>
                  <a:gd name="T6" fmla="*/ 0 w 24"/>
                  <a:gd name="T7" fmla="*/ 2 h 11"/>
                  <a:gd name="T8" fmla="*/ 0 w 24"/>
                  <a:gd name="T9" fmla="*/ 3 h 11"/>
                  <a:gd name="T10" fmla="*/ 0 w 24"/>
                  <a:gd name="T11" fmla="*/ 3 h 11"/>
                  <a:gd name="T12" fmla="*/ 0 w 24"/>
                  <a:gd name="T13" fmla="*/ 7 h 11"/>
                  <a:gd name="T14" fmla="*/ 0 w 24"/>
                  <a:gd name="T15" fmla="*/ 3 h 11"/>
                  <a:gd name="T16" fmla="*/ 2 w 24"/>
                  <a:gd name="T17" fmla="*/ 3 h 11"/>
                  <a:gd name="T18" fmla="*/ 4 w 24"/>
                  <a:gd name="T19" fmla="*/ 5 h 11"/>
                  <a:gd name="T20" fmla="*/ 5 w 24"/>
                  <a:gd name="T21" fmla="*/ 7 h 11"/>
                  <a:gd name="T22" fmla="*/ 5 w 24"/>
                  <a:gd name="T23" fmla="*/ 5 h 11"/>
                  <a:gd name="T24" fmla="*/ 5 w 24"/>
                  <a:gd name="T25" fmla="*/ 5 h 11"/>
                  <a:gd name="T26" fmla="*/ 7 w 24"/>
                  <a:gd name="T27" fmla="*/ 3 h 11"/>
                  <a:gd name="T28" fmla="*/ 9 w 24"/>
                  <a:gd name="T29" fmla="*/ 5 h 11"/>
                  <a:gd name="T30" fmla="*/ 11 w 24"/>
                  <a:gd name="T31" fmla="*/ 5 h 11"/>
                  <a:gd name="T32" fmla="*/ 13 w 24"/>
                  <a:gd name="T33" fmla="*/ 5 h 11"/>
                  <a:gd name="T34" fmla="*/ 13 w 24"/>
                  <a:gd name="T35" fmla="*/ 5 h 11"/>
                  <a:gd name="T36" fmla="*/ 13 w 24"/>
                  <a:gd name="T37" fmla="*/ 5 h 11"/>
                  <a:gd name="T38" fmla="*/ 15 w 24"/>
                  <a:gd name="T39" fmla="*/ 5 h 11"/>
                  <a:gd name="T40" fmla="*/ 16 w 24"/>
                  <a:gd name="T41" fmla="*/ 5 h 11"/>
                  <a:gd name="T42" fmla="*/ 22 w 24"/>
                  <a:gd name="T43" fmla="*/ 9 h 11"/>
                  <a:gd name="T44" fmla="*/ 24 w 24"/>
                  <a:gd name="T45" fmla="*/ 11 h 11"/>
                  <a:gd name="T46" fmla="*/ 24 w 24"/>
                  <a:gd name="T47" fmla="*/ 9 h 11"/>
                  <a:gd name="T48" fmla="*/ 24 w 24"/>
                  <a:gd name="T49" fmla="*/ 7 h 11"/>
                  <a:gd name="T50" fmla="*/ 22 w 24"/>
                  <a:gd name="T51" fmla="*/ 5 h 11"/>
                  <a:gd name="T52" fmla="*/ 22 w 24"/>
                  <a:gd name="T53" fmla="*/ 5 h 11"/>
                  <a:gd name="T54" fmla="*/ 22 w 24"/>
                  <a:gd name="T55" fmla="*/ 2 h 11"/>
                  <a:gd name="T56" fmla="*/ 20 w 24"/>
                  <a:gd name="T57" fmla="*/ 2 h 11"/>
                  <a:gd name="T58" fmla="*/ 18 w 24"/>
                  <a:gd name="T59" fmla="*/ 2 h 11"/>
                  <a:gd name="T60" fmla="*/ 16 w 24"/>
                  <a:gd name="T61" fmla="*/ 2 h 11"/>
                  <a:gd name="T62" fmla="*/ 16 w 24"/>
                  <a:gd name="T63" fmla="*/ 2 h 11"/>
                  <a:gd name="T64" fmla="*/ 15 w 24"/>
                  <a:gd name="T65" fmla="*/ 0 h 11"/>
                  <a:gd name="T66" fmla="*/ 13 w 24"/>
                  <a:gd name="T67" fmla="*/ 0 h 11"/>
                  <a:gd name="T68" fmla="*/ 9 w 24"/>
                  <a:gd name="T69" fmla="*/ 0 h 11"/>
                  <a:gd name="T70" fmla="*/ 9 w 24"/>
                  <a:gd name="T71" fmla="*/ 0 h 11"/>
                  <a:gd name="T72" fmla="*/ 7 w 24"/>
                  <a:gd name="T73" fmla="*/ 0 h 11"/>
                  <a:gd name="T74" fmla="*/ 5 w 24"/>
                  <a:gd name="T7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11">
                    <a:moveTo>
                      <a:pt x="5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2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449">
                <a:extLst>
                  <a:ext uri="{FF2B5EF4-FFF2-40B4-BE49-F238E27FC236}">
                    <a16:creationId xmlns:a16="http://schemas.microsoft.com/office/drawing/2014/main" id="{26AC9B7D-4FB6-44E8-925C-9506FBBC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3645861"/>
                <a:ext cx="141580" cy="175881"/>
              </a:xfrm>
              <a:custGeom>
                <a:avLst/>
                <a:gdLst>
                  <a:gd name="T0" fmla="*/ 45 w 52"/>
                  <a:gd name="T1" fmla="*/ 13 h 78"/>
                  <a:gd name="T2" fmla="*/ 51 w 52"/>
                  <a:gd name="T3" fmla="*/ 5 h 78"/>
                  <a:gd name="T4" fmla="*/ 51 w 52"/>
                  <a:gd name="T5" fmla="*/ 0 h 78"/>
                  <a:gd name="T6" fmla="*/ 49 w 52"/>
                  <a:gd name="T7" fmla="*/ 0 h 78"/>
                  <a:gd name="T8" fmla="*/ 43 w 52"/>
                  <a:gd name="T9" fmla="*/ 7 h 78"/>
                  <a:gd name="T10" fmla="*/ 34 w 52"/>
                  <a:gd name="T11" fmla="*/ 7 h 78"/>
                  <a:gd name="T12" fmla="*/ 31 w 52"/>
                  <a:gd name="T13" fmla="*/ 7 h 78"/>
                  <a:gd name="T14" fmla="*/ 27 w 52"/>
                  <a:gd name="T15" fmla="*/ 7 h 78"/>
                  <a:gd name="T16" fmla="*/ 25 w 52"/>
                  <a:gd name="T17" fmla="*/ 5 h 78"/>
                  <a:gd name="T18" fmla="*/ 22 w 52"/>
                  <a:gd name="T19" fmla="*/ 5 h 78"/>
                  <a:gd name="T20" fmla="*/ 16 w 52"/>
                  <a:gd name="T21" fmla="*/ 3 h 78"/>
                  <a:gd name="T22" fmla="*/ 14 w 52"/>
                  <a:gd name="T23" fmla="*/ 9 h 78"/>
                  <a:gd name="T24" fmla="*/ 11 w 52"/>
                  <a:gd name="T25" fmla="*/ 7 h 78"/>
                  <a:gd name="T26" fmla="*/ 9 w 52"/>
                  <a:gd name="T27" fmla="*/ 14 h 78"/>
                  <a:gd name="T28" fmla="*/ 7 w 52"/>
                  <a:gd name="T29" fmla="*/ 18 h 78"/>
                  <a:gd name="T30" fmla="*/ 9 w 52"/>
                  <a:gd name="T31" fmla="*/ 25 h 78"/>
                  <a:gd name="T32" fmla="*/ 5 w 52"/>
                  <a:gd name="T33" fmla="*/ 27 h 78"/>
                  <a:gd name="T34" fmla="*/ 3 w 52"/>
                  <a:gd name="T35" fmla="*/ 40 h 78"/>
                  <a:gd name="T36" fmla="*/ 0 w 52"/>
                  <a:gd name="T37" fmla="*/ 49 h 78"/>
                  <a:gd name="T38" fmla="*/ 3 w 52"/>
                  <a:gd name="T39" fmla="*/ 54 h 78"/>
                  <a:gd name="T40" fmla="*/ 5 w 52"/>
                  <a:gd name="T41" fmla="*/ 61 h 78"/>
                  <a:gd name="T42" fmla="*/ 2 w 52"/>
                  <a:gd name="T43" fmla="*/ 74 h 78"/>
                  <a:gd name="T44" fmla="*/ 5 w 52"/>
                  <a:gd name="T45" fmla="*/ 78 h 78"/>
                  <a:gd name="T46" fmla="*/ 11 w 52"/>
                  <a:gd name="T47" fmla="*/ 76 h 78"/>
                  <a:gd name="T48" fmla="*/ 11 w 52"/>
                  <a:gd name="T49" fmla="*/ 69 h 78"/>
                  <a:gd name="T50" fmla="*/ 12 w 52"/>
                  <a:gd name="T51" fmla="*/ 54 h 78"/>
                  <a:gd name="T52" fmla="*/ 14 w 52"/>
                  <a:gd name="T53" fmla="*/ 47 h 78"/>
                  <a:gd name="T54" fmla="*/ 18 w 52"/>
                  <a:gd name="T55" fmla="*/ 47 h 78"/>
                  <a:gd name="T56" fmla="*/ 16 w 52"/>
                  <a:gd name="T57" fmla="*/ 54 h 78"/>
                  <a:gd name="T58" fmla="*/ 20 w 52"/>
                  <a:gd name="T59" fmla="*/ 60 h 78"/>
                  <a:gd name="T60" fmla="*/ 20 w 52"/>
                  <a:gd name="T61" fmla="*/ 67 h 78"/>
                  <a:gd name="T62" fmla="*/ 25 w 52"/>
                  <a:gd name="T63" fmla="*/ 69 h 78"/>
                  <a:gd name="T64" fmla="*/ 31 w 52"/>
                  <a:gd name="T65" fmla="*/ 65 h 78"/>
                  <a:gd name="T66" fmla="*/ 32 w 52"/>
                  <a:gd name="T67" fmla="*/ 61 h 78"/>
                  <a:gd name="T68" fmla="*/ 29 w 52"/>
                  <a:gd name="T69" fmla="*/ 60 h 78"/>
                  <a:gd name="T70" fmla="*/ 27 w 52"/>
                  <a:gd name="T71" fmla="*/ 56 h 78"/>
                  <a:gd name="T72" fmla="*/ 29 w 52"/>
                  <a:gd name="T73" fmla="*/ 52 h 78"/>
                  <a:gd name="T74" fmla="*/ 27 w 52"/>
                  <a:gd name="T75" fmla="*/ 49 h 78"/>
                  <a:gd name="T76" fmla="*/ 20 w 52"/>
                  <a:gd name="T77" fmla="*/ 36 h 78"/>
                  <a:gd name="T78" fmla="*/ 25 w 52"/>
                  <a:gd name="T79" fmla="*/ 36 h 78"/>
                  <a:gd name="T80" fmla="*/ 29 w 52"/>
                  <a:gd name="T81" fmla="*/ 32 h 78"/>
                  <a:gd name="T82" fmla="*/ 36 w 52"/>
                  <a:gd name="T83" fmla="*/ 29 h 78"/>
                  <a:gd name="T84" fmla="*/ 38 w 52"/>
                  <a:gd name="T85" fmla="*/ 23 h 78"/>
                  <a:gd name="T86" fmla="*/ 32 w 52"/>
                  <a:gd name="T87" fmla="*/ 25 h 78"/>
                  <a:gd name="T88" fmla="*/ 27 w 52"/>
                  <a:gd name="T89" fmla="*/ 29 h 78"/>
                  <a:gd name="T90" fmla="*/ 23 w 52"/>
                  <a:gd name="T91" fmla="*/ 27 h 78"/>
                  <a:gd name="T92" fmla="*/ 18 w 52"/>
                  <a:gd name="T93" fmla="*/ 31 h 78"/>
                  <a:gd name="T94" fmla="*/ 12 w 52"/>
                  <a:gd name="T95" fmla="*/ 29 h 78"/>
                  <a:gd name="T96" fmla="*/ 11 w 52"/>
                  <a:gd name="T97" fmla="*/ 20 h 78"/>
                  <a:gd name="T98" fmla="*/ 14 w 52"/>
                  <a:gd name="T99" fmla="*/ 13 h 78"/>
                  <a:gd name="T100" fmla="*/ 18 w 52"/>
                  <a:gd name="T101" fmla="*/ 13 h 78"/>
                  <a:gd name="T102" fmla="*/ 22 w 52"/>
                  <a:gd name="T103" fmla="*/ 13 h 78"/>
                  <a:gd name="T104" fmla="*/ 25 w 52"/>
                  <a:gd name="T105" fmla="*/ 13 h 78"/>
                  <a:gd name="T106" fmla="*/ 32 w 52"/>
                  <a:gd name="T107" fmla="*/ 13 h 78"/>
                  <a:gd name="T108" fmla="*/ 40 w 52"/>
                  <a:gd name="T109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" h="78">
                    <a:moveTo>
                      <a:pt x="41" y="14"/>
                    </a:moveTo>
                    <a:lnTo>
                      <a:pt x="45" y="14"/>
                    </a:lnTo>
                    <a:lnTo>
                      <a:pt x="45" y="13"/>
                    </a:lnTo>
                    <a:lnTo>
                      <a:pt x="47" y="11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2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3" y="31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3" y="67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9" y="78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1" y="74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8" y="47"/>
                    </a:lnTo>
                    <a:lnTo>
                      <a:pt x="18" y="49"/>
                    </a:lnTo>
                    <a:lnTo>
                      <a:pt x="18" y="51"/>
                    </a:lnTo>
                    <a:lnTo>
                      <a:pt x="16" y="54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20" y="60"/>
                    </a:lnTo>
                    <a:lnTo>
                      <a:pt x="22" y="61"/>
                    </a:lnTo>
                    <a:lnTo>
                      <a:pt x="20" y="65"/>
                    </a:lnTo>
                    <a:lnTo>
                      <a:pt x="20" y="67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5" y="69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6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29" y="32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0" y="29"/>
                    </a:lnTo>
                    <a:lnTo>
                      <a:pt x="18" y="31"/>
                    </a:lnTo>
                    <a:lnTo>
                      <a:pt x="18" y="32"/>
                    </a:lnTo>
                    <a:lnTo>
                      <a:pt x="14" y="32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1" y="1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450">
                <a:extLst>
                  <a:ext uri="{FF2B5EF4-FFF2-40B4-BE49-F238E27FC236}">
                    <a16:creationId xmlns:a16="http://schemas.microsoft.com/office/drawing/2014/main" id="{AFABFBFF-7D91-4170-B06C-9D8F3EB4D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3808213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2 h 4"/>
                  <a:gd name="T12" fmla="*/ 0 w 2"/>
                  <a:gd name="T13" fmla="*/ 0 h 4"/>
                  <a:gd name="T14" fmla="*/ 0 w 2"/>
                  <a:gd name="T15" fmla="*/ 0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51">
                <a:extLst>
                  <a:ext uri="{FF2B5EF4-FFF2-40B4-BE49-F238E27FC236}">
                    <a16:creationId xmlns:a16="http://schemas.microsoft.com/office/drawing/2014/main" id="{5231A8A4-6D46-4B5A-98B1-8ABA42EBC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049" y="3796940"/>
                <a:ext cx="10891" cy="20295"/>
              </a:xfrm>
              <a:custGeom>
                <a:avLst/>
                <a:gdLst>
                  <a:gd name="T0" fmla="*/ 2 w 4"/>
                  <a:gd name="T1" fmla="*/ 2 h 9"/>
                  <a:gd name="T2" fmla="*/ 0 w 4"/>
                  <a:gd name="T3" fmla="*/ 2 h 9"/>
                  <a:gd name="T4" fmla="*/ 0 w 4"/>
                  <a:gd name="T5" fmla="*/ 5 h 9"/>
                  <a:gd name="T6" fmla="*/ 0 w 4"/>
                  <a:gd name="T7" fmla="*/ 7 h 9"/>
                  <a:gd name="T8" fmla="*/ 0 w 4"/>
                  <a:gd name="T9" fmla="*/ 9 h 9"/>
                  <a:gd name="T10" fmla="*/ 2 w 4"/>
                  <a:gd name="T11" fmla="*/ 7 h 9"/>
                  <a:gd name="T12" fmla="*/ 2 w 4"/>
                  <a:gd name="T13" fmla="*/ 9 h 9"/>
                  <a:gd name="T14" fmla="*/ 2 w 4"/>
                  <a:gd name="T15" fmla="*/ 5 h 9"/>
                  <a:gd name="T16" fmla="*/ 2 w 4"/>
                  <a:gd name="T17" fmla="*/ 3 h 9"/>
                  <a:gd name="T18" fmla="*/ 4 w 4"/>
                  <a:gd name="T19" fmla="*/ 3 h 9"/>
                  <a:gd name="T20" fmla="*/ 2 w 4"/>
                  <a:gd name="T21" fmla="*/ 0 h 9"/>
                  <a:gd name="T22" fmla="*/ 2 w 4"/>
                  <a:gd name="T23" fmla="*/ 0 h 9"/>
                  <a:gd name="T24" fmla="*/ 2 w 4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9">
                    <a:moveTo>
                      <a:pt x="2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52">
                <a:extLst>
                  <a:ext uri="{FF2B5EF4-FFF2-40B4-BE49-F238E27FC236}">
                    <a16:creationId xmlns:a16="http://schemas.microsoft.com/office/drawing/2014/main" id="{7D488796-5223-4D92-8EB0-4BEE7B320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2494" y="3792429"/>
                <a:ext cx="13615" cy="29315"/>
              </a:xfrm>
              <a:custGeom>
                <a:avLst/>
                <a:gdLst>
                  <a:gd name="T0" fmla="*/ 3 w 5"/>
                  <a:gd name="T1" fmla="*/ 11 h 13"/>
                  <a:gd name="T2" fmla="*/ 3 w 5"/>
                  <a:gd name="T3" fmla="*/ 11 h 13"/>
                  <a:gd name="T4" fmla="*/ 3 w 5"/>
                  <a:gd name="T5" fmla="*/ 9 h 13"/>
                  <a:gd name="T6" fmla="*/ 3 w 5"/>
                  <a:gd name="T7" fmla="*/ 7 h 13"/>
                  <a:gd name="T8" fmla="*/ 3 w 5"/>
                  <a:gd name="T9" fmla="*/ 5 h 13"/>
                  <a:gd name="T10" fmla="*/ 3 w 5"/>
                  <a:gd name="T11" fmla="*/ 5 h 13"/>
                  <a:gd name="T12" fmla="*/ 3 w 5"/>
                  <a:gd name="T13" fmla="*/ 5 h 13"/>
                  <a:gd name="T14" fmla="*/ 5 w 5"/>
                  <a:gd name="T15" fmla="*/ 4 h 13"/>
                  <a:gd name="T16" fmla="*/ 5 w 5"/>
                  <a:gd name="T17" fmla="*/ 2 h 13"/>
                  <a:gd name="T18" fmla="*/ 3 w 5"/>
                  <a:gd name="T19" fmla="*/ 0 h 13"/>
                  <a:gd name="T20" fmla="*/ 3 w 5"/>
                  <a:gd name="T21" fmla="*/ 0 h 13"/>
                  <a:gd name="T22" fmla="*/ 3 w 5"/>
                  <a:gd name="T23" fmla="*/ 0 h 13"/>
                  <a:gd name="T24" fmla="*/ 3 w 5"/>
                  <a:gd name="T25" fmla="*/ 2 h 13"/>
                  <a:gd name="T26" fmla="*/ 2 w 5"/>
                  <a:gd name="T27" fmla="*/ 5 h 13"/>
                  <a:gd name="T28" fmla="*/ 2 w 5"/>
                  <a:gd name="T29" fmla="*/ 5 h 13"/>
                  <a:gd name="T30" fmla="*/ 2 w 5"/>
                  <a:gd name="T31" fmla="*/ 7 h 13"/>
                  <a:gd name="T32" fmla="*/ 0 w 5"/>
                  <a:gd name="T33" fmla="*/ 9 h 13"/>
                  <a:gd name="T34" fmla="*/ 0 w 5"/>
                  <a:gd name="T35" fmla="*/ 11 h 13"/>
                  <a:gd name="T36" fmla="*/ 0 w 5"/>
                  <a:gd name="T37" fmla="*/ 11 h 13"/>
                  <a:gd name="T38" fmla="*/ 2 w 5"/>
                  <a:gd name="T39" fmla="*/ 13 h 13"/>
                  <a:gd name="T40" fmla="*/ 3 w 5"/>
                  <a:gd name="T4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3">
                    <a:moveTo>
                      <a:pt x="3" y="11"/>
                    </a:move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453">
                <a:extLst>
                  <a:ext uri="{FF2B5EF4-FFF2-40B4-BE49-F238E27FC236}">
                    <a16:creationId xmlns:a16="http://schemas.microsoft.com/office/drawing/2014/main" id="{9B7D8787-9764-45DD-80AA-94694AAB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781154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2 w 2"/>
                  <a:gd name="T15" fmla="*/ 0 h 3"/>
                  <a:gd name="T16" fmla="*/ 2 w 2"/>
                  <a:gd name="T17" fmla="*/ 0 h 3"/>
                  <a:gd name="T18" fmla="*/ 0 w 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54">
                <a:extLst>
                  <a:ext uri="{FF2B5EF4-FFF2-40B4-BE49-F238E27FC236}">
                    <a16:creationId xmlns:a16="http://schemas.microsoft.com/office/drawing/2014/main" id="{6B55F8C2-9EB2-4D85-931A-05052A574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711253"/>
                <a:ext cx="10891" cy="1127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0 h 5"/>
                  <a:gd name="T4" fmla="*/ 0 w 4"/>
                  <a:gd name="T5" fmla="*/ 2 h 5"/>
                  <a:gd name="T6" fmla="*/ 0 w 4"/>
                  <a:gd name="T7" fmla="*/ 2 h 5"/>
                  <a:gd name="T8" fmla="*/ 0 w 4"/>
                  <a:gd name="T9" fmla="*/ 3 h 5"/>
                  <a:gd name="T10" fmla="*/ 0 w 4"/>
                  <a:gd name="T11" fmla="*/ 5 h 5"/>
                  <a:gd name="T12" fmla="*/ 2 w 4"/>
                  <a:gd name="T13" fmla="*/ 5 h 5"/>
                  <a:gd name="T14" fmla="*/ 2 w 4"/>
                  <a:gd name="T15" fmla="*/ 2 h 5"/>
                  <a:gd name="T16" fmla="*/ 4 w 4"/>
                  <a:gd name="T17" fmla="*/ 2 h 5"/>
                  <a:gd name="T18" fmla="*/ 4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55">
                <a:extLst>
                  <a:ext uri="{FF2B5EF4-FFF2-40B4-BE49-F238E27FC236}">
                    <a16:creationId xmlns:a16="http://schemas.microsoft.com/office/drawing/2014/main" id="{06847717-8683-4B05-8362-9CBCEB854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3715764"/>
                <a:ext cx="5445" cy="6765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1 h 3"/>
                  <a:gd name="T6" fmla="*/ 2 w 2"/>
                  <a:gd name="T7" fmla="*/ 0 h 3"/>
                  <a:gd name="T8" fmla="*/ 2 w 2"/>
                  <a:gd name="T9" fmla="*/ 0 h 3"/>
                  <a:gd name="T10" fmla="*/ 0 w 2"/>
                  <a:gd name="T11" fmla="*/ 0 h 3"/>
                  <a:gd name="T12" fmla="*/ 0 w 2"/>
                  <a:gd name="T13" fmla="*/ 1 h 3"/>
                  <a:gd name="T14" fmla="*/ 0 w 2"/>
                  <a:gd name="T15" fmla="*/ 1 h 3"/>
                  <a:gd name="T16" fmla="*/ 0 w 2"/>
                  <a:gd name="T17" fmla="*/ 3 h 3"/>
                  <a:gd name="T18" fmla="*/ 0 w 2"/>
                  <a:gd name="T19" fmla="*/ 3 h 3"/>
                  <a:gd name="T20" fmla="*/ 0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56">
                <a:extLst>
                  <a:ext uri="{FF2B5EF4-FFF2-40B4-BE49-F238E27FC236}">
                    <a16:creationId xmlns:a16="http://schemas.microsoft.com/office/drawing/2014/main" id="{55CABE8D-05D6-4F81-AC8D-A4E9737B9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57" y="3727037"/>
                <a:ext cx="19060" cy="9020"/>
              </a:xfrm>
              <a:custGeom>
                <a:avLst/>
                <a:gdLst>
                  <a:gd name="T0" fmla="*/ 4 w 7"/>
                  <a:gd name="T1" fmla="*/ 2 h 4"/>
                  <a:gd name="T2" fmla="*/ 6 w 7"/>
                  <a:gd name="T3" fmla="*/ 2 h 4"/>
                  <a:gd name="T4" fmla="*/ 6 w 7"/>
                  <a:gd name="T5" fmla="*/ 2 h 4"/>
                  <a:gd name="T6" fmla="*/ 7 w 7"/>
                  <a:gd name="T7" fmla="*/ 2 h 4"/>
                  <a:gd name="T8" fmla="*/ 7 w 7"/>
                  <a:gd name="T9" fmla="*/ 0 h 4"/>
                  <a:gd name="T10" fmla="*/ 7 w 7"/>
                  <a:gd name="T11" fmla="*/ 0 h 4"/>
                  <a:gd name="T12" fmla="*/ 6 w 7"/>
                  <a:gd name="T13" fmla="*/ 0 h 4"/>
                  <a:gd name="T14" fmla="*/ 4 w 7"/>
                  <a:gd name="T15" fmla="*/ 0 h 4"/>
                  <a:gd name="T16" fmla="*/ 0 w 7"/>
                  <a:gd name="T17" fmla="*/ 0 h 4"/>
                  <a:gd name="T18" fmla="*/ 0 w 7"/>
                  <a:gd name="T19" fmla="*/ 0 h 4"/>
                  <a:gd name="T20" fmla="*/ 0 w 7"/>
                  <a:gd name="T21" fmla="*/ 0 h 4"/>
                  <a:gd name="T22" fmla="*/ 0 w 7"/>
                  <a:gd name="T23" fmla="*/ 2 h 4"/>
                  <a:gd name="T24" fmla="*/ 2 w 7"/>
                  <a:gd name="T25" fmla="*/ 4 h 4"/>
                  <a:gd name="T26" fmla="*/ 4 w 7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4">
                    <a:moveTo>
                      <a:pt x="4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57">
                <a:extLst>
                  <a:ext uri="{FF2B5EF4-FFF2-40B4-BE49-F238E27FC236}">
                    <a16:creationId xmlns:a16="http://schemas.microsoft.com/office/drawing/2014/main" id="{859E8080-8D53-45EF-AF8A-AFA137D9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0562" y="3727037"/>
                <a:ext cx="19060" cy="4509"/>
              </a:xfrm>
              <a:custGeom>
                <a:avLst/>
                <a:gdLst>
                  <a:gd name="T0" fmla="*/ 6 w 7"/>
                  <a:gd name="T1" fmla="*/ 2 h 2"/>
                  <a:gd name="T2" fmla="*/ 7 w 7"/>
                  <a:gd name="T3" fmla="*/ 0 h 2"/>
                  <a:gd name="T4" fmla="*/ 6 w 7"/>
                  <a:gd name="T5" fmla="*/ 0 h 2"/>
                  <a:gd name="T6" fmla="*/ 4 w 7"/>
                  <a:gd name="T7" fmla="*/ 0 h 2"/>
                  <a:gd name="T8" fmla="*/ 2 w 7"/>
                  <a:gd name="T9" fmla="*/ 2 h 2"/>
                  <a:gd name="T10" fmla="*/ 0 w 7"/>
                  <a:gd name="T11" fmla="*/ 0 h 2"/>
                  <a:gd name="T12" fmla="*/ 0 w 7"/>
                  <a:gd name="T13" fmla="*/ 2 h 2"/>
                  <a:gd name="T14" fmla="*/ 0 w 7"/>
                  <a:gd name="T15" fmla="*/ 2 h 2"/>
                  <a:gd name="T16" fmla="*/ 6 w 7"/>
                  <a:gd name="T17" fmla="*/ 2 h 2"/>
                  <a:gd name="T18" fmla="*/ 6 w 7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58">
                <a:extLst>
                  <a:ext uri="{FF2B5EF4-FFF2-40B4-BE49-F238E27FC236}">
                    <a16:creationId xmlns:a16="http://schemas.microsoft.com/office/drawing/2014/main" id="{F5E483AA-FF88-4F1C-9325-BD12B6692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453" y="3736057"/>
                <a:ext cx="0" cy="6765"/>
              </a:xfrm>
              <a:custGeom>
                <a:avLst/>
                <a:gdLst>
                  <a:gd name="T0" fmla="*/ 1 h 3"/>
                  <a:gd name="T1" fmla="*/ 3 h 3"/>
                  <a:gd name="T2" fmla="*/ 1 h 3"/>
                  <a:gd name="T3" fmla="*/ 0 h 3"/>
                  <a:gd name="T4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59">
                <a:extLst>
                  <a:ext uri="{FF2B5EF4-FFF2-40B4-BE49-F238E27FC236}">
                    <a16:creationId xmlns:a16="http://schemas.microsoft.com/office/drawing/2014/main" id="{3161E688-89D5-4E0C-933C-082C74C99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453" y="3760861"/>
                <a:ext cx="29951" cy="20295"/>
              </a:xfrm>
              <a:custGeom>
                <a:avLst/>
                <a:gdLst>
                  <a:gd name="T0" fmla="*/ 7 w 11"/>
                  <a:gd name="T1" fmla="*/ 7 h 9"/>
                  <a:gd name="T2" fmla="*/ 9 w 11"/>
                  <a:gd name="T3" fmla="*/ 7 h 9"/>
                  <a:gd name="T4" fmla="*/ 11 w 11"/>
                  <a:gd name="T5" fmla="*/ 5 h 9"/>
                  <a:gd name="T6" fmla="*/ 9 w 11"/>
                  <a:gd name="T7" fmla="*/ 1 h 9"/>
                  <a:gd name="T8" fmla="*/ 9 w 11"/>
                  <a:gd name="T9" fmla="*/ 1 h 9"/>
                  <a:gd name="T10" fmla="*/ 9 w 11"/>
                  <a:gd name="T11" fmla="*/ 1 h 9"/>
                  <a:gd name="T12" fmla="*/ 5 w 11"/>
                  <a:gd name="T13" fmla="*/ 0 h 9"/>
                  <a:gd name="T14" fmla="*/ 3 w 11"/>
                  <a:gd name="T15" fmla="*/ 0 h 9"/>
                  <a:gd name="T16" fmla="*/ 2 w 11"/>
                  <a:gd name="T17" fmla="*/ 1 h 9"/>
                  <a:gd name="T18" fmla="*/ 0 w 11"/>
                  <a:gd name="T19" fmla="*/ 0 h 9"/>
                  <a:gd name="T20" fmla="*/ 0 w 11"/>
                  <a:gd name="T21" fmla="*/ 0 h 9"/>
                  <a:gd name="T22" fmla="*/ 0 w 11"/>
                  <a:gd name="T23" fmla="*/ 1 h 9"/>
                  <a:gd name="T24" fmla="*/ 0 w 11"/>
                  <a:gd name="T25" fmla="*/ 3 h 9"/>
                  <a:gd name="T26" fmla="*/ 2 w 11"/>
                  <a:gd name="T27" fmla="*/ 5 h 9"/>
                  <a:gd name="T28" fmla="*/ 2 w 11"/>
                  <a:gd name="T29" fmla="*/ 7 h 9"/>
                  <a:gd name="T30" fmla="*/ 3 w 11"/>
                  <a:gd name="T31" fmla="*/ 7 h 9"/>
                  <a:gd name="T32" fmla="*/ 7 w 11"/>
                  <a:gd name="T33" fmla="*/ 9 h 9"/>
                  <a:gd name="T34" fmla="*/ 7 w 11"/>
                  <a:gd name="T3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9">
                    <a:moveTo>
                      <a:pt x="7" y="7"/>
                    </a:moveTo>
                    <a:lnTo>
                      <a:pt x="9" y="7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9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60">
                <a:extLst>
                  <a:ext uri="{FF2B5EF4-FFF2-40B4-BE49-F238E27FC236}">
                    <a16:creationId xmlns:a16="http://schemas.microsoft.com/office/drawing/2014/main" id="{13EB56D7-20EA-4FC6-9EE1-2F0DB9805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117" y="3596253"/>
                <a:ext cx="5445" cy="9020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61">
                <a:extLst>
                  <a:ext uri="{FF2B5EF4-FFF2-40B4-BE49-F238E27FC236}">
                    <a16:creationId xmlns:a16="http://schemas.microsoft.com/office/drawing/2014/main" id="{F3FF142D-B258-4F8E-B655-3A696C404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066" y="3575960"/>
                <a:ext cx="5445" cy="13529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2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0 h 6"/>
                  <a:gd name="T10" fmla="*/ 2 w 2"/>
                  <a:gd name="T11" fmla="*/ 6 h 6"/>
                  <a:gd name="T12" fmla="*/ 2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462">
                <a:extLst>
                  <a:ext uri="{FF2B5EF4-FFF2-40B4-BE49-F238E27FC236}">
                    <a16:creationId xmlns:a16="http://schemas.microsoft.com/office/drawing/2014/main" id="{B77672D8-60EC-41DB-BFCD-3BB823161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907" y="3621057"/>
                <a:ext cx="2724" cy="1127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4 h 5"/>
                  <a:gd name="T4" fmla="*/ 1 w 1"/>
                  <a:gd name="T5" fmla="*/ 2 h 5"/>
                  <a:gd name="T6" fmla="*/ 1 w 1"/>
                  <a:gd name="T7" fmla="*/ 2 h 5"/>
                  <a:gd name="T8" fmla="*/ 1 w 1"/>
                  <a:gd name="T9" fmla="*/ 0 h 5"/>
                  <a:gd name="T10" fmla="*/ 0 w 1"/>
                  <a:gd name="T11" fmla="*/ 0 h 5"/>
                  <a:gd name="T12" fmla="*/ 0 w 1"/>
                  <a:gd name="T13" fmla="*/ 2 h 5"/>
                  <a:gd name="T14" fmla="*/ 0 w 1"/>
                  <a:gd name="T15" fmla="*/ 4 h 5"/>
                  <a:gd name="T16" fmla="*/ 0 w 1"/>
                  <a:gd name="T17" fmla="*/ 5 h 5"/>
                  <a:gd name="T18" fmla="*/ 1 w 1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463">
                <a:extLst>
                  <a:ext uri="{FF2B5EF4-FFF2-40B4-BE49-F238E27FC236}">
                    <a16:creationId xmlns:a16="http://schemas.microsoft.com/office/drawing/2014/main" id="{5FEBD16F-974E-4406-8D58-81EB21144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4125" y="3630077"/>
                <a:ext cx="29951" cy="76667"/>
              </a:xfrm>
              <a:custGeom>
                <a:avLst/>
                <a:gdLst>
                  <a:gd name="T0" fmla="*/ 4 w 11"/>
                  <a:gd name="T1" fmla="*/ 14 h 34"/>
                  <a:gd name="T2" fmla="*/ 4 w 11"/>
                  <a:gd name="T3" fmla="*/ 16 h 34"/>
                  <a:gd name="T4" fmla="*/ 2 w 11"/>
                  <a:gd name="T5" fmla="*/ 14 h 34"/>
                  <a:gd name="T6" fmla="*/ 2 w 11"/>
                  <a:gd name="T7" fmla="*/ 14 h 34"/>
                  <a:gd name="T8" fmla="*/ 4 w 11"/>
                  <a:gd name="T9" fmla="*/ 14 h 34"/>
                  <a:gd name="T10" fmla="*/ 4 w 11"/>
                  <a:gd name="T11" fmla="*/ 10 h 34"/>
                  <a:gd name="T12" fmla="*/ 4 w 11"/>
                  <a:gd name="T13" fmla="*/ 9 h 34"/>
                  <a:gd name="T14" fmla="*/ 4 w 11"/>
                  <a:gd name="T15" fmla="*/ 7 h 34"/>
                  <a:gd name="T16" fmla="*/ 4 w 11"/>
                  <a:gd name="T17" fmla="*/ 5 h 34"/>
                  <a:gd name="T18" fmla="*/ 4 w 11"/>
                  <a:gd name="T19" fmla="*/ 5 h 34"/>
                  <a:gd name="T20" fmla="*/ 4 w 11"/>
                  <a:gd name="T21" fmla="*/ 3 h 34"/>
                  <a:gd name="T22" fmla="*/ 4 w 11"/>
                  <a:gd name="T23" fmla="*/ 3 h 34"/>
                  <a:gd name="T24" fmla="*/ 4 w 11"/>
                  <a:gd name="T25" fmla="*/ 1 h 34"/>
                  <a:gd name="T26" fmla="*/ 4 w 11"/>
                  <a:gd name="T27" fmla="*/ 1 h 34"/>
                  <a:gd name="T28" fmla="*/ 4 w 11"/>
                  <a:gd name="T29" fmla="*/ 0 h 34"/>
                  <a:gd name="T30" fmla="*/ 2 w 11"/>
                  <a:gd name="T31" fmla="*/ 3 h 34"/>
                  <a:gd name="T32" fmla="*/ 0 w 11"/>
                  <a:gd name="T33" fmla="*/ 5 h 34"/>
                  <a:gd name="T34" fmla="*/ 0 w 11"/>
                  <a:gd name="T35" fmla="*/ 10 h 34"/>
                  <a:gd name="T36" fmla="*/ 0 w 11"/>
                  <a:gd name="T37" fmla="*/ 10 h 34"/>
                  <a:gd name="T38" fmla="*/ 0 w 11"/>
                  <a:gd name="T39" fmla="*/ 12 h 34"/>
                  <a:gd name="T40" fmla="*/ 0 w 11"/>
                  <a:gd name="T41" fmla="*/ 14 h 34"/>
                  <a:gd name="T42" fmla="*/ 0 w 11"/>
                  <a:gd name="T43" fmla="*/ 14 h 34"/>
                  <a:gd name="T44" fmla="*/ 2 w 11"/>
                  <a:gd name="T45" fmla="*/ 16 h 34"/>
                  <a:gd name="T46" fmla="*/ 2 w 11"/>
                  <a:gd name="T47" fmla="*/ 20 h 34"/>
                  <a:gd name="T48" fmla="*/ 2 w 11"/>
                  <a:gd name="T49" fmla="*/ 21 h 34"/>
                  <a:gd name="T50" fmla="*/ 4 w 11"/>
                  <a:gd name="T51" fmla="*/ 27 h 34"/>
                  <a:gd name="T52" fmla="*/ 6 w 11"/>
                  <a:gd name="T53" fmla="*/ 32 h 34"/>
                  <a:gd name="T54" fmla="*/ 8 w 11"/>
                  <a:gd name="T55" fmla="*/ 34 h 34"/>
                  <a:gd name="T56" fmla="*/ 8 w 11"/>
                  <a:gd name="T57" fmla="*/ 34 h 34"/>
                  <a:gd name="T58" fmla="*/ 6 w 11"/>
                  <a:gd name="T59" fmla="*/ 32 h 34"/>
                  <a:gd name="T60" fmla="*/ 6 w 11"/>
                  <a:gd name="T61" fmla="*/ 30 h 34"/>
                  <a:gd name="T62" fmla="*/ 4 w 11"/>
                  <a:gd name="T63" fmla="*/ 27 h 34"/>
                  <a:gd name="T64" fmla="*/ 4 w 11"/>
                  <a:gd name="T65" fmla="*/ 23 h 34"/>
                  <a:gd name="T66" fmla="*/ 4 w 11"/>
                  <a:gd name="T67" fmla="*/ 21 h 34"/>
                  <a:gd name="T68" fmla="*/ 4 w 11"/>
                  <a:gd name="T69" fmla="*/ 20 h 34"/>
                  <a:gd name="T70" fmla="*/ 8 w 11"/>
                  <a:gd name="T71" fmla="*/ 20 h 34"/>
                  <a:gd name="T72" fmla="*/ 9 w 11"/>
                  <a:gd name="T73" fmla="*/ 21 h 34"/>
                  <a:gd name="T74" fmla="*/ 9 w 11"/>
                  <a:gd name="T75" fmla="*/ 21 h 34"/>
                  <a:gd name="T76" fmla="*/ 11 w 11"/>
                  <a:gd name="T77" fmla="*/ 21 h 34"/>
                  <a:gd name="T78" fmla="*/ 11 w 11"/>
                  <a:gd name="T79" fmla="*/ 21 h 34"/>
                  <a:gd name="T80" fmla="*/ 9 w 11"/>
                  <a:gd name="T81" fmla="*/ 20 h 34"/>
                  <a:gd name="T82" fmla="*/ 9 w 11"/>
                  <a:gd name="T83" fmla="*/ 18 h 34"/>
                  <a:gd name="T84" fmla="*/ 8 w 11"/>
                  <a:gd name="T85" fmla="*/ 16 h 34"/>
                  <a:gd name="T86" fmla="*/ 8 w 11"/>
                  <a:gd name="T87" fmla="*/ 16 h 34"/>
                  <a:gd name="T88" fmla="*/ 11 w 11"/>
                  <a:gd name="T89" fmla="*/ 12 h 34"/>
                  <a:gd name="T90" fmla="*/ 11 w 11"/>
                  <a:gd name="T91" fmla="*/ 10 h 34"/>
                  <a:gd name="T92" fmla="*/ 9 w 11"/>
                  <a:gd name="T93" fmla="*/ 9 h 34"/>
                  <a:gd name="T94" fmla="*/ 9 w 11"/>
                  <a:gd name="T95" fmla="*/ 9 h 34"/>
                  <a:gd name="T96" fmla="*/ 8 w 11"/>
                  <a:gd name="T97" fmla="*/ 9 h 34"/>
                  <a:gd name="T98" fmla="*/ 8 w 11"/>
                  <a:gd name="T99" fmla="*/ 9 h 34"/>
                  <a:gd name="T100" fmla="*/ 6 w 11"/>
                  <a:gd name="T101" fmla="*/ 12 h 34"/>
                  <a:gd name="T102" fmla="*/ 4 w 11"/>
                  <a:gd name="T10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" h="34">
                    <a:moveTo>
                      <a:pt x="4" y="14"/>
                    </a:moveTo>
                    <a:lnTo>
                      <a:pt x="4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464">
                <a:extLst>
                  <a:ext uri="{FF2B5EF4-FFF2-40B4-BE49-F238E27FC236}">
                    <a16:creationId xmlns:a16="http://schemas.microsoft.com/office/drawing/2014/main" id="{90522B82-264C-45DA-BE11-1FCA29029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4125" y="3695469"/>
                <a:ext cx="10891" cy="1127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0 w 4"/>
                  <a:gd name="T9" fmla="*/ 3 h 5"/>
                  <a:gd name="T10" fmla="*/ 0 w 4"/>
                  <a:gd name="T11" fmla="*/ 3 h 5"/>
                  <a:gd name="T12" fmla="*/ 2 w 4"/>
                  <a:gd name="T13" fmla="*/ 3 h 5"/>
                  <a:gd name="T14" fmla="*/ 4 w 4"/>
                  <a:gd name="T15" fmla="*/ 5 h 5"/>
                  <a:gd name="T16" fmla="*/ 4 w 4"/>
                  <a:gd name="T17" fmla="*/ 3 h 5"/>
                  <a:gd name="T18" fmla="*/ 2 w 4"/>
                  <a:gd name="T19" fmla="*/ 3 h 5"/>
                  <a:gd name="T20" fmla="*/ 2 w 4"/>
                  <a:gd name="T21" fmla="*/ 1 h 5"/>
                  <a:gd name="T22" fmla="*/ 2 w 4"/>
                  <a:gd name="T23" fmla="*/ 1 h 5"/>
                  <a:gd name="T24" fmla="*/ 0 w 4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465">
                <a:extLst>
                  <a:ext uri="{FF2B5EF4-FFF2-40B4-BE49-F238E27FC236}">
                    <a16:creationId xmlns:a16="http://schemas.microsoft.com/office/drawing/2014/main" id="{AE82C4F0-8ACB-4E71-A0FF-CE8BC46BF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4125" y="3718017"/>
                <a:ext cx="16336" cy="902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6 w 6"/>
                  <a:gd name="T7" fmla="*/ 4 h 4"/>
                  <a:gd name="T8" fmla="*/ 6 w 6"/>
                  <a:gd name="T9" fmla="*/ 2 h 4"/>
                  <a:gd name="T10" fmla="*/ 6 w 6"/>
                  <a:gd name="T11" fmla="*/ 2 h 4"/>
                  <a:gd name="T12" fmla="*/ 4 w 6"/>
                  <a:gd name="T13" fmla="*/ 0 h 4"/>
                  <a:gd name="T14" fmla="*/ 2 w 6"/>
                  <a:gd name="T15" fmla="*/ 0 h 4"/>
                  <a:gd name="T16" fmla="*/ 0 w 6"/>
                  <a:gd name="T17" fmla="*/ 0 h 4"/>
                  <a:gd name="T18" fmla="*/ 0 w 6"/>
                  <a:gd name="T19" fmla="*/ 2 h 4"/>
                  <a:gd name="T20" fmla="*/ 0 w 6"/>
                  <a:gd name="T21" fmla="*/ 2 h 4"/>
                  <a:gd name="T22" fmla="*/ 0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466">
                <a:extLst>
                  <a:ext uri="{FF2B5EF4-FFF2-40B4-BE49-F238E27FC236}">
                    <a16:creationId xmlns:a16="http://schemas.microsoft.com/office/drawing/2014/main" id="{E450EB10-D445-49E5-A7F4-BDF9E90F6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017" y="3772134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469">
                <a:extLst>
                  <a:ext uri="{FF2B5EF4-FFF2-40B4-BE49-F238E27FC236}">
                    <a16:creationId xmlns:a16="http://schemas.microsoft.com/office/drawing/2014/main" id="{50BDCF39-CB29-429C-A71E-36CC43FBB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3923" y="3817233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470">
                <a:extLst>
                  <a:ext uri="{FF2B5EF4-FFF2-40B4-BE49-F238E27FC236}">
                    <a16:creationId xmlns:a16="http://schemas.microsoft.com/office/drawing/2014/main" id="{132F2D4A-48A6-4AD9-A0D2-934D4530B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982" y="3821742"/>
                <a:ext cx="19060" cy="36079"/>
              </a:xfrm>
              <a:custGeom>
                <a:avLst/>
                <a:gdLst>
                  <a:gd name="T0" fmla="*/ 6 w 7"/>
                  <a:gd name="T1" fmla="*/ 9 h 16"/>
                  <a:gd name="T2" fmla="*/ 6 w 7"/>
                  <a:gd name="T3" fmla="*/ 7 h 16"/>
                  <a:gd name="T4" fmla="*/ 6 w 7"/>
                  <a:gd name="T5" fmla="*/ 5 h 16"/>
                  <a:gd name="T6" fmla="*/ 7 w 7"/>
                  <a:gd name="T7" fmla="*/ 1 h 16"/>
                  <a:gd name="T8" fmla="*/ 6 w 7"/>
                  <a:gd name="T9" fmla="*/ 0 h 16"/>
                  <a:gd name="T10" fmla="*/ 6 w 7"/>
                  <a:gd name="T11" fmla="*/ 0 h 16"/>
                  <a:gd name="T12" fmla="*/ 4 w 7"/>
                  <a:gd name="T13" fmla="*/ 3 h 16"/>
                  <a:gd name="T14" fmla="*/ 4 w 7"/>
                  <a:gd name="T15" fmla="*/ 3 h 16"/>
                  <a:gd name="T16" fmla="*/ 4 w 7"/>
                  <a:gd name="T17" fmla="*/ 3 h 16"/>
                  <a:gd name="T18" fmla="*/ 4 w 7"/>
                  <a:gd name="T19" fmla="*/ 5 h 16"/>
                  <a:gd name="T20" fmla="*/ 4 w 7"/>
                  <a:gd name="T21" fmla="*/ 7 h 16"/>
                  <a:gd name="T22" fmla="*/ 4 w 7"/>
                  <a:gd name="T23" fmla="*/ 9 h 16"/>
                  <a:gd name="T24" fmla="*/ 4 w 7"/>
                  <a:gd name="T25" fmla="*/ 7 h 16"/>
                  <a:gd name="T26" fmla="*/ 2 w 7"/>
                  <a:gd name="T27" fmla="*/ 7 h 16"/>
                  <a:gd name="T28" fmla="*/ 2 w 7"/>
                  <a:gd name="T29" fmla="*/ 7 h 16"/>
                  <a:gd name="T30" fmla="*/ 2 w 7"/>
                  <a:gd name="T31" fmla="*/ 7 h 16"/>
                  <a:gd name="T32" fmla="*/ 2 w 7"/>
                  <a:gd name="T33" fmla="*/ 7 h 16"/>
                  <a:gd name="T34" fmla="*/ 2 w 7"/>
                  <a:gd name="T35" fmla="*/ 7 h 16"/>
                  <a:gd name="T36" fmla="*/ 2 w 7"/>
                  <a:gd name="T37" fmla="*/ 9 h 16"/>
                  <a:gd name="T38" fmla="*/ 2 w 7"/>
                  <a:gd name="T39" fmla="*/ 11 h 16"/>
                  <a:gd name="T40" fmla="*/ 2 w 7"/>
                  <a:gd name="T41" fmla="*/ 12 h 16"/>
                  <a:gd name="T42" fmla="*/ 2 w 7"/>
                  <a:gd name="T43" fmla="*/ 12 h 16"/>
                  <a:gd name="T44" fmla="*/ 0 w 7"/>
                  <a:gd name="T45" fmla="*/ 11 h 16"/>
                  <a:gd name="T46" fmla="*/ 0 w 7"/>
                  <a:gd name="T47" fmla="*/ 12 h 16"/>
                  <a:gd name="T48" fmla="*/ 0 w 7"/>
                  <a:gd name="T49" fmla="*/ 14 h 16"/>
                  <a:gd name="T50" fmla="*/ 0 w 7"/>
                  <a:gd name="T51" fmla="*/ 16 h 16"/>
                  <a:gd name="T52" fmla="*/ 2 w 7"/>
                  <a:gd name="T53" fmla="*/ 16 h 16"/>
                  <a:gd name="T54" fmla="*/ 4 w 7"/>
                  <a:gd name="T55" fmla="*/ 16 h 16"/>
                  <a:gd name="T56" fmla="*/ 4 w 7"/>
                  <a:gd name="T57" fmla="*/ 14 h 16"/>
                  <a:gd name="T58" fmla="*/ 4 w 7"/>
                  <a:gd name="T59" fmla="*/ 12 h 16"/>
                  <a:gd name="T60" fmla="*/ 4 w 7"/>
                  <a:gd name="T61" fmla="*/ 11 h 16"/>
                  <a:gd name="T62" fmla="*/ 2 w 7"/>
                  <a:gd name="T63" fmla="*/ 9 h 16"/>
                  <a:gd name="T64" fmla="*/ 4 w 7"/>
                  <a:gd name="T65" fmla="*/ 9 h 16"/>
                  <a:gd name="T66" fmla="*/ 4 w 7"/>
                  <a:gd name="T67" fmla="*/ 11 h 16"/>
                  <a:gd name="T68" fmla="*/ 4 w 7"/>
                  <a:gd name="T69" fmla="*/ 11 h 16"/>
                  <a:gd name="T70" fmla="*/ 6 w 7"/>
                  <a:gd name="T71" fmla="*/ 11 h 16"/>
                  <a:gd name="T72" fmla="*/ 4 w 7"/>
                  <a:gd name="T73" fmla="*/ 9 h 16"/>
                  <a:gd name="T74" fmla="*/ 6 w 7"/>
                  <a:gd name="T75" fmla="*/ 9 h 16"/>
                  <a:gd name="T76" fmla="*/ 6 w 7"/>
                  <a:gd name="T7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16">
                    <a:moveTo>
                      <a:pt x="6" y="9"/>
                    </a:moveTo>
                    <a:lnTo>
                      <a:pt x="6" y="7"/>
                    </a:lnTo>
                    <a:lnTo>
                      <a:pt x="6" y="5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71">
                <a:extLst>
                  <a:ext uri="{FF2B5EF4-FFF2-40B4-BE49-F238E27FC236}">
                    <a16:creationId xmlns:a16="http://schemas.microsoft.com/office/drawing/2014/main" id="{462C1DA1-2325-4FEA-BB2A-00C2CFC76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915" y="3857821"/>
                <a:ext cx="13615" cy="24804"/>
              </a:xfrm>
              <a:custGeom>
                <a:avLst/>
                <a:gdLst>
                  <a:gd name="T0" fmla="*/ 2 w 5"/>
                  <a:gd name="T1" fmla="*/ 7 h 11"/>
                  <a:gd name="T2" fmla="*/ 2 w 5"/>
                  <a:gd name="T3" fmla="*/ 7 h 11"/>
                  <a:gd name="T4" fmla="*/ 0 w 5"/>
                  <a:gd name="T5" fmla="*/ 9 h 11"/>
                  <a:gd name="T6" fmla="*/ 2 w 5"/>
                  <a:gd name="T7" fmla="*/ 11 h 11"/>
                  <a:gd name="T8" fmla="*/ 5 w 5"/>
                  <a:gd name="T9" fmla="*/ 5 h 11"/>
                  <a:gd name="T10" fmla="*/ 5 w 5"/>
                  <a:gd name="T11" fmla="*/ 2 h 11"/>
                  <a:gd name="T12" fmla="*/ 5 w 5"/>
                  <a:gd name="T13" fmla="*/ 0 h 11"/>
                  <a:gd name="T14" fmla="*/ 3 w 5"/>
                  <a:gd name="T15" fmla="*/ 2 h 11"/>
                  <a:gd name="T16" fmla="*/ 3 w 5"/>
                  <a:gd name="T17" fmla="*/ 4 h 11"/>
                  <a:gd name="T18" fmla="*/ 2 w 5"/>
                  <a:gd name="T19" fmla="*/ 5 h 11"/>
                  <a:gd name="T20" fmla="*/ 2 w 5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1">
                    <a:moveTo>
                      <a:pt x="2" y="7"/>
                    </a:move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472">
                <a:extLst>
                  <a:ext uri="{FF2B5EF4-FFF2-40B4-BE49-F238E27FC236}">
                    <a16:creationId xmlns:a16="http://schemas.microsoft.com/office/drawing/2014/main" id="{1670CB9D-DB35-4173-971E-828741CF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9519" y="3878116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473">
                <a:extLst>
                  <a:ext uri="{FF2B5EF4-FFF2-40B4-BE49-F238E27FC236}">
                    <a16:creationId xmlns:a16="http://schemas.microsoft.com/office/drawing/2014/main" id="{7ACECC73-5E69-4922-B67D-6C6CF923A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462" y="3857821"/>
                <a:ext cx="0" cy="4509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474">
                <a:extLst>
                  <a:ext uri="{FF2B5EF4-FFF2-40B4-BE49-F238E27FC236}">
                    <a16:creationId xmlns:a16="http://schemas.microsoft.com/office/drawing/2014/main" id="{57603A52-C794-4112-A338-C700C7905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0277" y="3519586"/>
                <a:ext cx="228705" cy="263824"/>
              </a:xfrm>
              <a:custGeom>
                <a:avLst/>
                <a:gdLst>
                  <a:gd name="T0" fmla="*/ 58 w 84"/>
                  <a:gd name="T1" fmla="*/ 108 h 117"/>
                  <a:gd name="T2" fmla="*/ 60 w 84"/>
                  <a:gd name="T3" fmla="*/ 105 h 117"/>
                  <a:gd name="T4" fmla="*/ 62 w 84"/>
                  <a:gd name="T5" fmla="*/ 99 h 117"/>
                  <a:gd name="T6" fmla="*/ 62 w 84"/>
                  <a:gd name="T7" fmla="*/ 94 h 117"/>
                  <a:gd name="T8" fmla="*/ 64 w 84"/>
                  <a:gd name="T9" fmla="*/ 88 h 117"/>
                  <a:gd name="T10" fmla="*/ 69 w 84"/>
                  <a:gd name="T11" fmla="*/ 81 h 117"/>
                  <a:gd name="T12" fmla="*/ 71 w 84"/>
                  <a:gd name="T13" fmla="*/ 72 h 117"/>
                  <a:gd name="T14" fmla="*/ 75 w 84"/>
                  <a:gd name="T15" fmla="*/ 65 h 117"/>
                  <a:gd name="T16" fmla="*/ 76 w 84"/>
                  <a:gd name="T17" fmla="*/ 63 h 117"/>
                  <a:gd name="T18" fmla="*/ 82 w 84"/>
                  <a:gd name="T19" fmla="*/ 63 h 117"/>
                  <a:gd name="T20" fmla="*/ 75 w 84"/>
                  <a:gd name="T21" fmla="*/ 52 h 117"/>
                  <a:gd name="T22" fmla="*/ 73 w 84"/>
                  <a:gd name="T23" fmla="*/ 43 h 117"/>
                  <a:gd name="T24" fmla="*/ 69 w 84"/>
                  <a:gd name="T25" fmla="*/ 40 h 117"/>
                  <a:gd name="T26" fmla="*/ 67 w 84"/>
                  <a:gd name="T27" fmla="*/ 36 h 117"/>
                  <a:gd name="T28" fmla="*/ 71 w 84"/>
                  <a:gd name="T29" fmla="*/ 34 h 117"/>
                  <a:gd name="T30" fmla="*/ 71 w 84"/>
                  <a:gd name="T31" fmla="*/ 31 h 117"/>
                  <a:gd name="T32" fmla="*/ 71 w 84"/>
                  <a:gd name="T33" fmla="*/ 31 h 117"/>
                  <a:gd name="T34" fmla="*/ 71 w 84"/>
                  <a:gd name="T35" fmla="*/ 27 h 117"/>
                  <a:gd name="T36" fmla="*/ 76 w 84"/>
                  <a:gd name="T37" fmla="*/ 27 h 117"/>
                  <a:gd name="T38" fmla="*/ 76 w 84"/>
                  <a:gd name="T39" fmla="*/ 25 h 117"/>
                  <a:gd name="T40" fmla="*/ 76 w 84"/>
                  <a:gd name="T41" fmla="*/ 21 h 117"/>
                  <a:gd name="T42" fmla="*/ 82 w 84"/>
                  <a:gd name="T43" fmla="*/ 20 h 117"/>
                  <a:gd name="T44" fmla="*/ 82 w 84"/>
                  <a:gd name="T45" fmla="*/ 16 h 117"/>
                  <a:gd name="T46" fmla="*/ 75 w 84"/>
                  <a:gd name="T47" fmla="*/ 12 h 117"/>
                  <a:gd name="T48" fmla="*/ 73 w 84"/>
                  <a:gd name="T49" fmla="*/ 12 h 117"/>
                  <a:gd name="T50" fmla="*/ 71 w 84"/>
                  <a:gd name="T51" fmla="*/ 11 h 117"/>
                  <a:gd name="T52" fmla="*/ 69 w 84"/>
                  <a:gd name="T53" fmla="*/ 7 h 117"/>
                  <a:gd name="T54" fmla="*/ 66 w 84"/>
                  <a:gd name="T55" fmla="*/ 3 h 117"/>
                  <a:gd name="T56" fmla="*/ 64 w 84"/>
                  <a:gd name="T57" fmla="*/ 2 h 117"/>
                  <a:gd name="T58" fmla="*/ 62 w 84"/>
                  <a:gd name="T59" fmla="*/ 2 h 117"/>
                  <a:gd name="T60" fmla="*/ 60 w 84"/>
                  <a:gd name="T61" fmla="*/ 2 h 117"/>
                  <a:gd name="T62" fmla="*/ 56 w 84"/>
                  <a:gd name="T63" fmla="*/ 12 h 117"/>
                  <a:gd name="T64" fmla="*/ 51 w 84"/>
                  <a:gd name="T65" fmla="*/ 16 h 117"/>
                  <a:gd name="T66" fmla="*/ 51 w 84"/>
                  <a:gd name="T67" fmla="*/ 21 h 117"/>
                  <a:gd name="T68" fmla="*/ 46 w 84"/>
                  <a:gd name="T69" fmla="*/ 23 h 117"/>
                  <a:gd name="T70" fmla="*/ 40 w 84"/>
                  <a:gd name="T71" fmla="*/ 25 h 117"/>
                  <a:gd name="T72" fmla="*/ 37 w 84"/>
                  <a:gd name="T73" fmla="*/ 32 h 117"/>
                  <a:gd name="T74" fmla="*/ 31 w 84"/>
                  <a:gd name="T75" fmla="*/ 41 h 117"/>
                  <a:gd name="T76" fmla="*/ 27 w 84"/>
                  <a:gd name="T77" fmla="*/ 43 h 117"/>
                  <a:gd name="T78" fmla="*/ 22 w 84"/>
                  <a:gd name="T79" fmla="*/ 43 h 117"/>
                  <a:gd name="T80" fmla="*/ 20 w 84"/>
                  <a:gd name="T81" fmla="*/ 49 h 117"/>
                  <a:gd name="T82" fmla="*/ 18 w 84"/>
                  <a:gd name="T83" fmla="*/ 54 h 117"/>
                  <a:gd name="T84" fmla="*/ 15 w 84"/>
                  <a:gd name="T85" fmla="*/ 56 h 117"/>
                  <a:gd name="T86" fmla="*/ 9 w 84"/>
                  <a:gd name="T87" fmla="*/ 54 h 117"/>
                  <a:gd name="T88" fmla="*/ 6 w 84"/>
                  <a:gd name="T89" fmla="*/ 52 h 117"/>
                  <a:gd name="T90" fmla="*/ 4 w 84"/>
                  <a:gd name="T91" fmla="*/ 56 h 117"/>
                  <a:gd name="T92" fmla="*/ 0 w 84"/>
                  <a:gd name="T93" fmla="*/ 65 h 117"/>
                  <a:gd name="T94" fmla="*/ 2 w 84"/>
                  <a:gd name="T95" fmla="*/ 72 h 117"/>
                  <a:gd name="T96" fmla="*/ 4 w 84"/>
                  <a:gd name="T97" fmla="*/ 79 h 117"/>
                  <a:gd name="T98" fmla="*/ 8 w 84"/>
                  <a:gd name="T99" fmla="*/ 83 h 117"/>
                  <a:gd name="T100" fmla="*/ 9 w 84"/>
                  <a:gd name="T101" fmla="*/ 92 h 117"/>
                  <a:gd name="T102" fmla="*/ 9 w 84"/>
                  <a:gd name="T103" fmla="*/ 99 h 117"/>
                  <a:gd name="T104" fmla="*/ 13 w 84"/>
                  <a:gd name="T105" fmla="*/ 105 h 117"/>
                  <a:gd name="T106" fmla="*/ 17 w 84"/>
                  <a:gd name="T107" fmla="*/ 105 h 117"/>
                  <a:gd name="T108" fmla="*/ 20 w 84"/>
                  <a:gd name="T109" fmla="*/ 105 h 117"/>
                  <a:gd name="T110" fmla="*/ 24 w 84"/>
                  <a:gd name="T111" fmla="*/ 107 h 117"/>
                  <a:gd name="T112" fmla="*/ 26 w 84"/>
                  <a:gd name="T113" fmla="*/ 108 h 117"/>
                  <a:gd name="T114" fmla="*/ 31 w 84"/>
                  <a:gd name="T115" fmla="*/ 108 h 117"/>
                  <a:gd name="T116" fmla="*/ 35 w 84"/>
                  <a:gd name="T117" fmla="*/ 105 h 117"/>
                  <a:gd name="T118" fmla="*/ 38 w 84"/>
                  <a:gd name="T119" fmla="*/ 110 h 117"/>
                  <a:gd name="T120" fmla="*/ 46 w 84"/>
                  <a:gd name="T121" fmla="*/ 110 h 117"/>
                  <a:gd name="T122" fmla="*/ 47 w 84"/>
                  <a:gd name="T12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" h="117">
                    <a:moveTo>
                      <a:pt x="55" y="114"/>
                    </a:moveTo>
                    <a:lnTo>
                      <a:pt x="56" y="112"/>
                    </a:lnTo>
                    <a:lnTo>
                      <a:pt x="58" y="110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99"/>
                    </a:lnTo>
                    <a:lnTo>
                      <a:pt x="62" y="101"/>
                    </a:lnTo>
                    <a:lnTo>
                      <a:pt x="64" y="97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2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7" y="85"/>
                    </a:lnTo>
                    <a:lnTo>
                      <a:pt x="69" y="81"/>
                    </a:lnTo>
                    <a:lnTo>
                      <a:pt x="71" y="79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71" y="72"/>
                    </a:lnTo>
                    <a:lnTo>
                      <a:pt x="73" y="70"/>
                    </a:lnTo>
                    <a:lnTo>
                      <a:pt x="73" y="69"/>
                    </a:lnTo>
                    <a:lnTo>
                      <a:pt x="73" y="67"/>
                    </a:lnTo>
                    <a:lnTo>
                      <a:pt x="75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6" y="63"/>
                    </a:lnTo>
                    <a:lnTo>
                      <a:pt x="78" y="65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2" y="63"/>
                    </a:lnTo>
                    <a:lnTo>
                      <a:pt x="82" y="61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49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71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3" y="34"/>
                    </a:lnTo>
                    <a:lnTo>
                      <a:pt x="73" y="32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7"/>
                    </a:lnTo>
                    <a:lnTo>
                      <a:pt x="78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20"/>
                    </a:lnTo>
                    <a:lnTo>
                      <a:pt x="84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9" y="11"/>
                    </a:lnTo>
                    <a:lnTo>
                      <a:pt x="69" y="9"/>
                    </a:lnTo>
                    <a:lnTo>
                      <a:pt x="69" y="7"/>
                    </a:lnTo>
                    <a:lnTo>
                      <a:pt x="69" y="5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3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5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3" y="18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7" y="20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3" y="40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83"/>
                    </a:lnTo>
                    <a:lnTo>
                      <a:pt x="9" y="85"/>
                    </a:lnTo>
                    <a:lnTo>
                      <a:pt x="9" y="87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6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1" y="101"/>
                    </a:lnTo>
                    <a:lnTo>
                      <a:pt x="11" y="105"/>
                    </a:lnTo>
                    <a:lnTo>
                      <a:pt x="13" y="105"/>
                    </a:lnTo>
                    <a:lnTo>
                      <a:pt x="13" y="105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7" y="105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103"/>
                    </a:lnTo>
                    <a:lnTo>
                      <a:pt x="24" y="107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7" y="108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5" y="105"/>
                    </a:lnTo>
                    <a:lnTo>
                      <a:pt x="37" y="107"/>
                    </a:lnTo>
                    <a:lnTo>
                      <a:pt x="38" y="107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4"/>
                    </a:lnTo>
                    <a:lnTo>
                      <a:pt x="47" y="117"/>
                    </a:lnTo>
                    <a:lnTo>
                      <a:pt x="47" y="117"/>
                    </a:lnTo>
                    <a:lnTo>
                      <a:pt x="55" y="114"/>
                    </a:lnTo>
                    <a:lnTo>
                      <a:pt x="55" y="11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475">
                <a:extLst>
                  <a:ext uri="{FF2B5EF4-FFF2-40B4-BE49-F238E27FC236}">
                    <a16:creationId xmlns:a16="http://schemas.microsoft.com/office/drawing/2014/main" id="{24AEC1E3-7406-4A6C-B691-E872970C7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3082" y="3695469"/>
                <a:ext cx="419295" cy="259313"/>
              </a:xfrm>
              <a:custGeom>
                <a:avLst/>
                <a:gdLst>
                  <a:gd name="T0" fmla="*/ 2 w 154"/>
                  <a:gd name="T1" fmla="*/ 12 h 115"/>
                  <a:gd name="T2" fmla="*/ 9 w 154"/>
                  <a:gd name="T3" fmla="*/ 19 h 115"/>
                  <a:gd name="T4" fmla="*/ 22 w 154"/>
                  <a:gd name="T5" fmla="*/ 19 h 115"/>
                  <a:gd name="T6" fmla="*/ 20 w 154"/>
                  <a:gd name="T7" fmla="*/ 23 h 115"/>
                  <a:gd name="T8" fmla="*/ 8 w 154"/>
                  <a:gd name="T9" fmla="*/ 27 h 115"/>
                  <a:gd name="T10" fmla="*/ 15 w 154"/>
                  <a:gd name="T11" fmla="*/ 32 h 115"/>
                  <a:gd name="T12" fmla="*/ 17 w 154"/>
                  <a:gd name="T13" fmla="*/ 41 h 115"/>
                  <a:gd name="T14" fmla="*/ 22 w 154"/>
                  <a:gd name="T15" fmla="*/ 30 h 115"/>
                  <a:gd name="T16" fmla="*/ 22 w 154"/>
                  <a:gd name="T17" fmla="*/ 36 h 115"/>
                  <a:gd name="T18" fmla="*/ 28 w 154"/>
                  <a:gd name="T19" fmla="*/ 39 h 115"/>
                  <a:gd name="T20" fmla="*/ 33 w 154"/>
                  <a:gd name="T21" fmla="*/ 43 h 115"/>
                  <a:gd name="T22" fmla="*/ 44 w 154"/>
                  <a:gd name="T23" fmla="*/ 47 h 115"/>
                  <a:gd name="T24" fmla="*/ 55 w 154"/>
                  <a:gd name="T25" fmla="*/ 54 h 115"/>
                  <a:gd name="T26" fmla="*/ 58 w 154"/>
                  <a:gd name="T27" fmla="*/ 59 h 115"/>
                  <a:gd name="T28" fmla="*/ 58 w 154"/>
                  <a:gd name="T29" fmla="*/ 72 h 115"/>
                  <a:gd name="T30" fmla="*/ 62 w 154"/>
                  <a:gd name="T31" fmla="*/ 79 h 115"/>
                  <a:gd name="T32" fmla="*/ 53 w 154"/>
                  <a:gd name="T33" fmla="*/ 85 h 115"/>
                  <a:gd name="T34" fmla="*/ 58 w 154"/>
                  <a:gd name="T35" fmla="*/ 88 h 115"/>
                  <a:gd name="T36" fmla="*/ 64 w 154"/>
                  <a:gd name="T37" fmla="*/ 85 h 115"/>
                  <a:gd name="T38" fmla="*/ 71 w 154"/>
                  <a:gd name="T39" fmla="*/ 86 h 115"/>
                  <a:gd name="T40" fmla="*/ 80 w 154"/>
                  <a:gd name="T41" fmla="*/ 95 h 115"/>
                  <a:gd name="T42" fmla="*/ 87 w 154"/>
                  <a:gd name="T43" fmla="*/ 97 h 115"/>
                  <a:gd name="T44" fmla="*/ 95 w 154"/>
                  <a:gd name="T45" fmla="*/ 92 h 115"/>
                  <a:gd name="T46" fmla="*/ 98 w 154"/>
                  <a:gd name="T47" fmla="*/ 85 h 115"/>
                  <a:gd name="T48" fmla="*/ 104 w 154"/>
                  <a:gd name="T49" fmla="*/ 81 h 115"/>
                  <a:gd name="T50" fmla="*/ 109 w 154"/>
                  <a:gd name="T51" fmla="*/ 81 h 115"/>
                  <a:gd name="T52" fmla="*/ 114 w 154"/>
                  <a:gd name="T53" fmla="*/ 85 h 115"/>
                  <a:gd name="T54" fmla="*/ 124 w 154"/>
                  <a:gd name="T55" fmla="*/ 97 h 115"/>
                  <a:gd name="T56" fmla="*/ 127 w 154"/>
                  <a:gd name="T57" fmla="*/ 103 h 115"/>
                  <a:gd name="T58" fmla="*/ 134 w 154"/>
                  <a:gd name="T59" fmla="*/ 110 h 115"/>
                  <a:gd name="T60" fmla="*/ 151 w 154"/>
                  <a:gd name="T61" fmla="*/ 115 h 115"/>
                  <a:gd name="T62" fmla="*/ 152 w 154"/>
                  <a:gd name="T63" fmla="*/ 114 h 115"/>
                  <a:gd name="T64" fmla="*/ 147 w 154"/>
                  <a:gd name="T65" fmla="*/ 106 h 115"/>
                  <a:gd name="T66" fmla="*/ 143 w 154"/>
                  <a:gd name="T67" fmla="*/ 99 h 115"/>
                  <a:gd name="T68" fmla="*/ 136 w 154"/>
                  <a:gd name="T69" fmla="*/ 92 h 115"/>
                  <a:gd name="T70" fmla="*/ 134 w 154"/>
                  <a:gd name="T71" fmla="*/ 85 h 115"/>
                  <a:gd name="T72" fmla="*/ 129 w 154"/>
                  <a:gd name="T73" fmla="*/ 72 h 115"/>
                  <a:gd name="T74" fmla="*/ 136 w 154"/>
                  <a:gd name="T75" fmla="*/ 68 h 115"/>
                  <a:gd name="T76" fmla="*/ 127 w 154"/>
                  <a:gd name="T77" fmla="*/ 61 h 115"/>
                  <a:gd name="T78" fmla="*/ 120 w 154"/>
                  <a:gd name="T79" fmla="*/ 47 h 115"/>
                  <a:gd name="T80" fmla="*/ 109 w 154"/>
                  <a:gd name="T81" fmla="*/ 38 h 115"/>
                  <a:gd name="T82" fmla="*/ 93 w 154"/>
                  <a:gd name="T83" fmla="*/ 29 h 115"/>
                  <a:gd name="T84" fmla="*/ 82 w 154"/>
                  <a:gd name="T85" fmla="*/ 25 h 115"/>
                  <a:gd name="T86" fmla="*/ 78 w 154"/>
                  <a:gd name="T87" fmla="*/ 21 h 115"/>
                  <a:gd name="T88" fmla="*/ 73 w 154"/>
                  <a:gd name="T89" fmla="*/ 21 h 115"/>
                  <a:gd name="T90" fmla="*/ 62 w 154"/>
                  <a:gd name="T91" fmla="*/ 14 h 115"/>
                  <a:gd name="T92" fmla="*/ 51 w 154"/>
                  <a:gd name="T93" fmla="*/ 16 h 115"/>
                  <a:gd name="T94" fmla="*/ 44 w 154"/>
                  <a:gd name="T95" fmla="*/ 23 h 115"/>
                  <a:gd name="T96" fmla="*/ 35 w 154"/>
                  <a:gd name="T97" fmla="*/ 32 h 115"/>
                  <a:gd name="T98" fmla="*/ 29 w 154"/>
                  <a:gd name="T99" fmla="*/ 23 h 115"/>
                  <a:gd name="T100" fmla="*/ 28 w 154"/>
                  <a:gd name="T101" fmla="*/ 12 h 115"/>
                  <a:gd name="T102" fmla="*/ 18 w 154"/>
                  <a:gd name="T103" fmla="*/ 1 h 115"/>
                  <a:gd name="T104" fmla="*/ 6 w 154"/>
                  <a:gd name="T105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4" h="115">
                    <a:moveTo>
                      <a:pt x="2" y="5"/>
                    </a:move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9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1" y="39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0" y="45"/>
                    </a:lnTo>
                    <a:lnTo>
                      <a:pt x="42" y="47"/>
                    </a:lnTo>
                    <a:lnTo>
                      <a:pt x="44" y="47"/>
                    </a:lnTo>
                    <a:lnTo>
                      <a:pt x="46" y="48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53" y="52"/>
                    </a:lnTo>
                    <a:lnTo>
                      <a:pt x="53" y="52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59"/>
                    </a:lnTo>
                    <a:lnTo>
                      <a:pt x="58" y="65"/>
                    </a:lnTo>
                    <a:lnTo>
                      <a:pt x="60" y="67"/>
                    </a:lnTo>
                    <a:lnTo>
                      <a:pt x="62" y="68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60" y="74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7"/>
                    </a:lnTo>
                    <a:lnTo>
                      <a:pt x="62" y="79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3" y="81"/>
                    </a:lnTo>
                    <a:lnTo>
                      <a:pt x="53" y="85"/>
                    </a:lnTo>
                    <a:lnTo>
                      <a:pt x="51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2" y="86"/>
                    </a:lnTo>
                    <a:lnTo>
                      <a:pt x="64" y="85"/>
                    </a:lnTo>
                    <a:lnTo>
                      <a:pt x="66" y="86"/>
                    </a:lnTo>
                    <a:lnTo>
                      <a:pt x="67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8" y="95"/>
                    </a:lnTo>
                    <a:lnTo>
                      <a:pt x="80" y="95"/>
                    </a:lnTo>
                    <a:lnTo>
                      <a:pt x="80" y="97"/>
                    </a:lnTo>
                    <a:lnTo>
                      <a:pt x="82" y="97"/>
                    </a:lnTo>
                    <a:lnTo>
                      <a:pt x="84" y="97"/>
                    </a:lnTo>
                    <a:lnTo>
                      <a:pt x="85" y="97"/>
                    </a:lnTo>
                    <a:lnTo>
                      <a:pt x="87" y="97"/>
                    </a:lnTo>
                    <a:lnTo>
                      <a:pt x="87" y="97"/>
                    </a:lnTo>
                    <a:lnTo>
                      <a:pt x="91" y="99"/>
                    </a:lnTo>
                    <a:lnTo>
                      <a:pt x="91" y="99"/>
                    </a:lnTo>
                    <a:lnTo>
                      <a:pt x="93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5" y="88"/>
                    </a:lnTo>
                    <a:lnTo>
                      <a:pt x="96" y="88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2" y="85"/>
                    </a:lnTo>
                    <a:lnTo>
                      <a:pt x="102" y="83"/>
                    </a:lnTo>
                    <a:lnTo>
                      <a:pt x="102" y="79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5" y="81"/>
                    </a:lnTo>
                    <a:lnTo>
                      <a:pt x="105" y="81"/>
                    </a:lnTo>
                    <a:lnTo>
                      <a:pt x="107" y="79"/>
                    </a:lnTo>
                    <a:lnTo>
                      <a:pt x="109" y="81"/>
                    </a:lnTo>
                    <a:lnTo>
                      <a:pt x="109" y="79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4" y="83"/>
                    </a:lnTo>
                    <a:lnTo>
                      <a:pt x="114" y="85"/>
                    </a:lnTo>
                    <a:lnTo>
                      <a:pt x="116" y="85"/>
                    </a:lnTo>
                    <a:lnTo>
                      <a:pt x="120" y="86"/>
                    </a:lnTo>
                    <a:lnTo>
                      <a:pt x="122" y="88"/>
                    </a:lnTo>
                    <a:lnTo>
                      <a:pt x="122" y="90"/>
                    </a:lnTo>
                    <a:lnTo>
                      <a:pt x="122" y="95"/>
                    </a:lnTo>
                    <a:lnTo>
                      <a:pt x="124" y="97"/>
                    </a:lnTo>
                    <a:lnTo>
                      <a:pt x="125" y="97"/>
                    </a:lnTo>
                    <a:lnTo>
                      <a:pt x="125" y="99"/>
                    </a:lnTo>
                    <a:lnTo>
                      <a:pt x="125" y="99"/>
                    </a:lnTo>
                    <a:lnTo>
                      <a:pt x="125" y="101"/>
                    </a:lnTo>
                    <a:lnTo>
                      <a:pt x="127" y="101"/>
                    </a:lnTo>
                    <a:lnTo>
                      <a:pt x="127" y="103"/>
                    </a:lnTo>
                    <a:lnTo>
                      <a:pt x="129" y="105"/>
                    </a:lnTo>
                    <a:lnTo>
                      <a:pt x="131" y="108"/>
                    </a:lnTo>
                    <a:lnTo>
                      <a:pt x="131" y="108"/>
                    </a:lnTo>
                    <a:lnTo>
                      <a:pt x="133" y="110"/>
                    </a:lnTo>
                    <a:lnTo>
                      <a:pt x="134" y="110"/>
                    </a:lnTo>
                    <a:lnTo>
                      <a:pt x="134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7" y="114"/>
                    </a:lnTo>
                    <a:lnTo>
                      <a:pt x="147" y="114"/>
                    </a:lnTo>
                    <a:lnTo>
                      <a:pt x="147" y="115"/>
                    </a:lnTo>
                    <a:lnTo>
                      <a:pt x="151" y="115"/>
                    </a:lnTo>
                    <a:lnTo>
                      <a:pt x="152" y="115"/>
                    </a:lnTo>
                    <a:lnTo>
                      <a:pt x="152" y="114"/>
                    </a:lnTo>
                    <a:lnTo>
                      <a:pt x="151" y="114"/>
                    </a:lnTo>
                    <a:lnTo>
                      <a:pt x="151" y="112"/>
                    </a:lnTo>
                    <a:lnTo>
                      <a:pt x="152" y="112"/>
                    </a:lnTo>
                    <a:lnTo>
                      <a:pt x="152" y="114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51" y="110"/>
                    </a:lnTo>
                    <a:lnTo>
                      <a:pt x="151" y="110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49" y="105"/>
                    </a:lnTo>
                    <a:lnTo>
                      <a:pt x="147" y="105"/>
                    </a:lnTo>
                    <a:lnTo>
                      <a:pt x="145" y="103"/>
                    </a:lnTo>
                    <a:lnTo>
                      <a:pt x="143" y="103"/>
                    </a:lnTo>
                    <a:lnTo>
                      <a:pt x="143" y="101"/>
                    </a:lnTo>
                    <a:lnTo>
                      <a:pt x="143" y="99"/>
                    </a:lnTo>
                    <a:lnTo>
                      <a:pt x="143" y="97"/>
                    </a:lnTo>
                    <a:lnTo>
                      <a:pt x="143" y="97"/>
                    </a:lnTo>
                    <a:lnTo>
                      <a:pt x="140" y="97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34" y="85"/>
                    </a:lnTo>
                    <a:lnTo>
                      <a:pt x="133" y="83"/>
                    </a:lnTo>
                    <a:lnTo>
                      <a:pt x="133" y="81"/>
                    </a:lnTo>
                    <a:lnTo>
                      <a:pt x="131" y="79"/>
                    </a:lnTo>
                    <a:lnTo>
                      <a:pt x="131" y="77"/>
                    </a:lnTo>
                    <a:lnTo>
                      <a:pt x="129" y="76"/>
                    </a:lnTo>
                    <a:lnTo>
                      <a:pt x="129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6" y="68"/>
                    </a:lnTo>
                    <a:lnTo>
                      <a:pt x="136" y="67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3" y="63"/>
                    </a:lnTo>
                    <a:lnTo>
                      <a:pt x="129" y="61"/>
                    </a:lnTo>
                    <a:lnTo>
                      <a:pt x="127" y="61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6"/>
                    </a:lnTo>
                    <a:lnTo>
                      <a:pt x="122" y="52"/>
                    </a:lnTo>
                    <a:lnTo>
                      <a:pt x="122" y="50"/>
                    </a:lnTo>
                    <a:lnTo>
                      <a:pt x="120" y="47"/>
                    </a:lnTo>
                    <a:lnTo>
                      <a:pt x="118" y="45"/>
                    </a:lnTo>
                    <a:lnTo>
                      <a:pt x="116" y="45"/>
                    </a:lnTo>
                    <a:lnTo>
                      <a:pt x="113" y="41"/>
                    </a:lnTo>
                    <a:lnTo>
                      <a:pt x="111" y="39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2" y="32"/>
                    </a:lnTo>
                    <a:lnTo>
                      <a:pt x="98" y="32"/>
                    </a:lnTo>
                    <a:lnTo>
                      <a:pt x="96" y="30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5" y="25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71" y="19"/>
                    </a:lnTo>
                    <a:lnTo>
                      <a:pt x="67" y="18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5" y="14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4" y="23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3" y="30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8" y="21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476">
                <a:extLst>
                  <a:ext uri="{FF2B5EF4-FFF2-40B4-BE49-F238E27FC236}">
                    <a16:creationId xmlns:a16="http://schemas.microsoft.com/office/drawing/2014/main" id="{92725A89-BFC6-41E9-AD73-D74CB2E4F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7150" y="3560174"/>
                <a:ext cx="10891" cy="6765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2 h 3"/>
                  <a:gd name="T4" fmla="*/ 0 w 4"/>
                  <a:gd name="T5" fmla="*/ 2 h 3"/>
                  <a:gd name="T6" fmla="*/ 2 w 4"/>
                  <a:gd name="T7" fmla="*/ 3 h 3"/>
                  <a:gd name="T8" fmla="*/ 2 w 4"/>
                  <a:gd name="T9" fmla="*/ 2 h 3"/>
                  <a:gd name="T10" fmla="*/ 4 w 4"/>
                  <a:gd name="T11" fmla="*/ 2 h 3"/>
                  <a:gd name="T12" fmla="*/ 4 w 4"/>
                  <a:gd name="T13" fmla="*/ 0 h 3"/>
                  <a:gd name="T14" fmla="*/ 4 w 4"/>
                  <a:gd name="T15" fmla="*/ 0 h 3"/>
                  <a:gd name="T16" fmla="*/ 2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477">
                <a:extLst>
                  <a:ext uri="{FF2B5EF4-FFF2-40B4-BE49-F238E27FC236}">
                    <a16:creationId xmlns:a16="http://schemas.microsoft.com/office/drawing/2014/main" id="{2FB002DC-93BA-472B-818F-C5EE0AA6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2646" y="2861157"/>
                <a:ext cx="0" cy="4509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478">
                <a:extLst>
                  <a:ext uri="{FF2B5EF4-FFF2-40B4-BE49-F238E27FC236}">
                    <a16:creationId xmlns:a16="http://schemas.microsoft.com/office/drawing/2014/main" id="{FD477B87-2668-4991-918B-238F0221C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7201" y="2854393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479">
                <a:extLst>
                  <a:ext uri="{FF2B5EF4-FFF2-40B4-BE49-F238E27FC236}">
                    <a16:creationId xmlns:a16="http://schemas.microsoft.com/office/drawing/2014/main" id="{DBCF43DE-3FCE-4355-97CC-08C01CCAC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3586" y="2784491"/>
                <a:ext cx="544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480">
                <a:extLst>
                  <a:ext uri="{FF2B5EF4-FFF2-40B4-BE49-F238E27FC236}">
                    <a16:creationId xmlns:a16="http://schemas.microsoft.com/office/drawing/2014/main" id="{7C153D02-4DF3-46CC-9742-8012DA07C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638" y="2883707"/>
                <a:ext cx="16336" cy="6765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1 h 3"/>
                  <a:gd name="T4" fmla="*/ 0 w 6"/>
                  <a:gd name="T5" fmla="*/ 3 h 3"/>
                  <a:gd name="T6" fmla="*/ 2 w 6"/>
                  <a:gd name="T7" fmla="*/ 3 h 3"/>
                  <a:gd name="T8" fmla="*/ 2 w 6"/>
                  <a:gd name="T9" fmla="*/ 3 h 3"/>
                  <a:gd name="T10" fmla="*/ 4 w 6"/>
                  <a:gd name="T11" fmla="*/ 3 h 3"/>
                  <a:gd name="T12" fmla="*/ 6 w 6"/>
                  <a:gd name="T13" fmla="*/ 1 h 3"/>
                  <a:gd name="T14" fmla="*/ 4 w 6"/>
                  <a:gd name="T15" fmla="*/ 0 h 3"/>
                  <a:gd name="T16" fmla="*/ 2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482">
                <a:extLst>
                  <a:ext uri="{FF2B5EF4-FFF2-40B4-BE49-F238E27FC236}">
                    <a16:creationId xmlns:a16="http://schemas.microsoft.com/office/drawing/2014/main" id="{D680FC8B-F3E0-4327-B5D2-EECF67D77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43" y="3409097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483">
                <a:extLst>
                  <a:ext uri="{FF2B5EF4-FFF2-40B4-BE49-F238E27FC236}">
                    <a16:creationId xmlns:a16="http://schemas.microsoft.com/office/drawing/2014/main" id="{92D3B111-127C-4AFE-8F89-6833BE311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2309" y="3440666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0 w 2"/>
                  <a:gd name="T5" fmla="*/ 2 h 4"/>
                  <a:gd name="T6" fmla="*/ 2 w 2"/>
                  <a:gd name="T7" fmla="*/ 4 h 4"/>
                  <a:gd name="T8" fmla="*/ 2 w 2"/>
                  <a:gd name="T9" fmla="*/ 2 h 4"/>
                  <a:gd name="T10" fmla="*/ 0 w 2"/>
                  <a:gd name="T11" fmla="*/ 0 h 4"/>
                  <a:gd name="T12" fmla="*/ 0 w 2"/>
                  <a:gd name="T13" fmla="*/ 0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484">
                <a:extLst>
                  <a:ext uri="{FF2B5EF4-FFF2-40B4-BE49-F238E27FC236}">
                    <a16:creationId xmlns:a16="http://schemas.microsoft.com/office/drawing/2014/main" id="{60CADDE4-A46D-4571-83F6-730C96E7C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529" y="3413608"/>
                <a:ext cx="43563" cy="72156"/>
              </a:xfrm>
              <a:custGeom>
                <a:avLst/>
                <a:gdLst>
                  <a:gd name="T0" fmla="*/ 3 w 16"/>
                  <a:gd name="T1" fmla="*/ 23 h 32"/>
                  <a:gd name="T2" fmla="*/ 2 w 16"/>
                  <a:gd name="T3" fmla="*/ 25 h 32"/>
                  <a:gd name="T4" fmla="*/ 0 w 16"/>
                  <a:gd name="T5" fmla="*/ 27 h 32"/>
                  <a:gd name="T6" fmla="*/ 0 w 16"/>
                  <a:gd name="T7" fmla="*/ 29 h 32"/>
                  <a:gd name="T8" fmla="*/ 0 w 16"/>
                  <a:gd name="T9" fmla="*/ 30 h 32"/>
                  <a:gd name="T10" fmla="*/ 2 w 16"/>
                  <a:gd name="T11" fmla="*/ 32 h 32"/>
                  <a:gd name="T12" fmla="*/ 2 w 16"/>
                  <a:gd name="T13" fmla="*/ 30 h 32"/>
                  <a:gd name="T14" fmla="*/ 3 w 16"/>
                  <a:gd name="T15" fmla="*/ 29 h 32"/>
                  <a:gd name="T16" fmla="*/ 3 w 16"/>
                  <a:gd name="T17" fmla="*/ 29 h 32"/>
                  <a:gd name="T18" fmla="*/ 5 w 16"/>
                  <a:gd name="T19" fmla="*/ 27 h 32"/>
                  <a:gd name="T20" fmla="*/ 7 w 16"/>
                  <a:gd name="T21" fmla="*/ 25 h 32"/>
                  <a:gd name="T22" fmla="*/ 9 w 16"/>
                  <a:gd name="T23" fmla="*/ 21 h 32"/>
                  <a:gd name="T24" fmla="*/ 11 w 16"/>
                  <a:gd name="T25" fmla="*/ 20 h 32"/>
                  <a:gd name="T26" fmla="*/ 11 w 16"/>
                  <a:gd name="T27" fmla="*/ 16 h 32"/>
                  <a:gd name="T28" fmla="*/ 12 w 16"/>
                  <a:gd name="T29" fmla="*/ 14 h 32"/>
                  <a:gd name="T30" fmla="*/ 14 w 16"/>
                  <a:gd name="T31" fmla="*/ 14 h 32"/>
                  <a:gd name="T32" fmla="*/ 14 w 16"/>
                  <a:gd name="T33" fmla="*/ 12 h 32"/>
                  <a:gd name="T34" fmla="*/ 14 w 16"/>
                  <a:gd name="T35" fmla="*/ 11 h 32"/>
                  <a:gd name="T36" fmla="*/ 16 w 16"/>
                  <a:gd name="T37" fmla="*/ 11 h 32"/>
                  <a:gd name="T38" fmla="*/ 16 w 16"/>
                  <a:gd name="T39" fmla="*/ 9 h 32"/>
                  <a:gd name="T40" fmla="*/ 16 w 16"/>
                  <a:gd name="T41" fmla="*/ 5 h 32"/>
                  <a:gd name="T42" fmla="*/ 14 w 16"/>
                  <a:gd name="T43" fmla="*/ 3 h 32"/>
                  <a:gd name="T44" fmla="*/ 16 w 16"/>
                  <a:gd name="T45" fmla="*/ 3 h 32"/>
                  <a:gd name="T46" fmla="*/ 14 w 16"/>
                  <a:gd name="T47" fmla="*/ 3 h 32"/>
                  <a:gd name="T48" fmla="*/ 14 w 16"/>
                  <a:gd name="T49" fmla="*/ 0 h 32"/>
                  <a:gd name="T50" fmla="*/ 14 w 16"/>
                  <a:gd name="T51" fmla="*/ 0 h 32"/>
                  <a:gd name="T52" fmla="*/ 14 w 16"/>
                  <a:gd name="T53" fmla="*/ 0 h 32"/>
                  <a:gd name="T54" fmla="*/ 14 w 16"/>
                  <a:gd name="T55" fmla="*/ 2 h 32"/>
                  <a:gd name="T56" fmla="*/ 14 w 16"/>
                  <a:gd name="T57" fmla="*/ 3 h 32"/>
                  <a:gd name="T58" fmla="*/ 14 w 16"/>
                  <a:gd name="T59" fmla="*/ 3 h 32"/>
                  <a:gd name="T60" fmla="*/ 14 w 16"/>
                  <a:gd name="T61" fmla="*/ 3 h 32"/>
                  <a:gd name="T62" fmla="*/ 14 w 16"/>
                  <a:gd name="T63" fmla="*/ 5 h 32"/>
                  <a:gd name="T64" fmla="*/ 14 w 16"/>
                  <a:gd name="T65" fmla="*/ 5 h 32"/>
                  <a:gd name="T66" fmla="*/ 14 w 16"/>
                  <a:gd name="T67" fmla="*/ 7 h 32"/>
                  <a:gd name="T68" fmla="*/ 14 w 16"/>
                  <a:gd name="T69" fmla="*/ 7 h 32"/>
                  <a:gd name="T70" fmla="*/ 12 w 16"/>
                  <a:gd name="T71" fmla="*/ 11 h 32"/>
                  <a:gd name="T72" fmla="*/ 12 w 16"/>
                  <a:gd name="T73" fmla="*/ 11 h 32"/>
                  <a:gd name="T74" fmla="*/ 11 w 16"/>
                  <a:gd name="T75" fmla="*/ 12 h 32"/>
                  <a:gd name="T76" fmla="*/ 11 w 16"/>
                  <a:gd name="T77" fmla="*/ 14 h 32"/>
                  <a:gd name="T78" fmla="*/ 9 w 16"/>
                  <a:gd name="T79" fmla="*/ 14 h 32"/>
                  <a:gd name="T80" fmla="*/ 9 w 16"/>
                  <a:gd name="T81" fmla="*/ 16 h 32"/>
                  <a:gd name="T82" fmla="*/ 5 w 16"/>
                  <a:gd name="T83" fmla="*/ 23 h 32"/>
                  <a:gd name="T84" fmla="*/ 3 w 16"/>
                  <a:gd name="T85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32">
                    <a:moveTo>
                      <a:pt x="3" y="23"/>
                    </a:moveTo>
                    <a:lnTo>
                      <a:pt x="2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7" y="25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5" y="23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485">
                <a:extLst>
                  <a:ext uri="{FF2B5EF4-FFF2-40B4-BE49-F238E27FC236}">
                    <a16:creationId xmlns:a16="http://schemas.microsoft.com/office/drawing/2014/main" id="{63A72469-E23B-4AF6-89BC-275D65142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8091" y="3400079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86">
                <a:extLst>
                  <a:ext uri="{FF2B5EF4-FFF2-40B4-BE49-F238E27FC236}">
                    <a16:creationId xmlns:a16="http://schemas.microsoft.com/office/drawing/2014/main" id="{F8E04178-E9EC-4D58-B384-9E340DD80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8091" y="3393313"/>
                <a:ext cx="10891" cy="2256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2 w 4"/>
                  <a:gd name="T5" fmla="*/ 0 h 1"/>
                  <a:gd name="T6" fmla="*/ 2 w 4"/>
                  <a:gd name="T7" fmla="*/ 0 h 1"/>
                  <a:gd name="T8" fmla="*/ 0 w 4"/>
                  <a:gd name="T9" fmla="*/ 0 h 1"/>
                  <a:gd name="T10" fmla="*/ 2 w 4"/>
                  <a:gd name="T11" fmla="*/ 1 h 1"/>
                  <a:gd name="T12" fmla="*/ 2 w 4"/>
                  <a:gd name="T13" fmla="*/ 1 h 1"/>
                  <a:gd name="T14" fmla="*/ 4 w 4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87">
                <a:extLst>
                  <a:ext uri="{FF2B5EF4-FFF2-40B4-BE49-F238E27FC236}">
                    <a16:creationId xmlns:a16="http://schemas.microsoft.com/office/drawing/2014/main" id="{1C2A2418-A0C5-4D90-A5D4-607E57777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3364000"/>
                <a:ext cx="29951" cy="29315"/>
              </a:xfrm>
              <a:custGeom>
                <a:avLst/>
                <a:gdLst>
                  <a:gd name="T0" fmla="*/ 11 w 11"/>
                  <a:gd name="T1" fmla="*/ 7 h 13"/>
                  <a:gd name="T2" fmla="*/ 9 w 11"/>
                  <a:gd name="T3" fmla="*/ 5 h 13"/>
                  <a:gd name="T4" fmla="*/ 9 w 11"/>
                  <a:gd name="T5" fmla="*/ 2 h 13"/>
                  <a:gd name="T6" fmla="*/ 9 w 11"/>
                  <a:gd name="T7" fmla="*/ 2 h 13"/>
                  <a:gd name="T8" fmla="*/ 9 w 11"/>
                  <a:gd name="T9" fmla="*/ 2 h 13"/>
                  <a:gd name="T10" fmla="*/ 7 w 11"/>
                  <a:gd name="T11" fmla="*/ 0 h 13"/>
                  <a:gd name="T12" fmla="*/ 5 w 11"/>
                  <a:gd name="T13" fmla="*/ 0 h 13"/>
                  <a:gd name="T14" fmla="*/ 3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2 w 11"/>
                  <a:gd name="T23" fmla="*/ 0 h 13"/>
                  <a:gd name="T24" fmla="*/ 2 w 11"/>
                  <a:gd name="T25" fmla="*/ 2 h 13"/>
                  <a:gd name="T26" fmla="*/ 3 w 11"/>
                  <a:gd name="T27" fmla="*/ 2 h 13"/>
                  <a:gd name="T28" fmla="*/ 3 w 11"/>
                  <a:gd name="T29" fmla="*/ 4 h 13"/>
                  <a:gd name="T30" fmla="*/ 5 w 11"/>
                  <a:gd name="T31" fmla="*/ 7 h 13"/>
                  <a:gd name="T32" fmla="*/ 7 w 11"/>
                  <a:gd name="T33" fmla="*/ 11 h 13"/>
                  <a:gd name="T34" fmla="*/ 9 w 11"/>
                  <a:gd name="T35" fmla="*/ 11 h 13"/>
                  <a:gd name="T36" fmla="*/ 9 w 11"/>
                  <a:gd name="T37" fmla="*/ 13 h 13"/>
                  <a:gd name="T38" fmla="*/ 11 w 11"/>
                  <a:gd name="T39" fmla="*/ 11 h 13"/>
                  <a:gd name="T40" fmla="*/ 11 w 11"/>
                  <a:gd name="T41" fmla="*/ 9 h 13"/>
                  <a:gd name="T42" fmla="*/ 11 w 11"/>
                  <a:gd name="T43" fmla="*/ 9 h 13"/>
                  <a:gd name="T44" fmla="*/ 11 w 11"/>
                  <a:gd name="T4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3">
                    <a:moveTo>
                      <a:pt x="11" y="7"/>
                    </a:move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488">
                <a:extLst>
                  <a:ext uri="{FF2B5EF4-FFF2-40B4-BE49-F238E27FC236}">
                    <a16:creationId xmlns:a16="http://schemas.microsoft.com/office/drawing/2014/main" id="{41DCCD08-092A-4F01-9FCC-E4F5D402A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3586" y="3242236"/>
                <a:ext cx="117076" cy="142059"/>
              </a:xfrm>
              <a:custGeom>
                <a:avLst/>
                <a:gdLst>
                  <a:gd name="T0" fmla="*/ 0 w 43"/>
                  <a:gd name="T1" fmla="*/ 25 h 63"/>
                  <a:gd name="T2" fmla="*/ 5 w 43"/>
                  <a:gd name="T3" fmla="*/ 38 h 63"/>
                  <a:gd name="T4" fmla="*/ 9 w 43"/>
                  <a:gd name="T5" fmla="*/ 41 h 63"/>
                  <a:gd name="T6" fmla="*/ 11 w 43"/>
                  <a:gd name="T7" fmla="*/ 40 h 63"/>
                  <a:gd name="T8" fmla="*/ 13 w 43"/>
                  <a:gd name="T9" fmla="*/ 43 h 63"/>
                  <a:gd name="T10" fmla="*/ 11 w 43"/>
                  <a:gd name="T11" fmla="*/ 47 h 63"/>
                  <a:gd name="T12" fmla="*/ 14 w 43"/>
                  <a:gd name="T13" fmla="*/ 50 h 63"/>
                  <a:gd name="T14" fmla="*/ 16 w 43"/>
                  <a:gd name="T15" fmla="*/ 52 h 63"/>
                  <a:gd name="T16" fmla="*/ 20 w 43"/>
                  <a:gd name="T17" fmla="*/ 49 h 63"/>
                  <a:gd name="T18" fmla="*/ 23 w 43"/>
                  <a:gd name="T19" fmla="*/ 50 h 63"/>
                  <a:gd name="T20" fmla="*/ 29 w 43"/>
                  <a:gd name="T21" fmla="*/ 56 h 63"/>
                  <a:gd name="T22" fmla="*/ 27 w 43"/>
                  <a:gd name="T23" fmla="*/ 50 h 63"/>
                  <a:gd name="T24" fmla="*/ 31 w 43"/>
                  <a:gd name="T25" fmla="*/ 50 h 63"/>
                  <a:gd name="T26" fmla="*/ 34 w 43"/>
                  <a:gd name="T27" fmla="*/ 54 h 63"/>
                  <a:gd name="T28" fmla="*/ 36 w 43"/>
                  <a:gd name="T29" fmla="*/ 58 h 63"/>
                  <a:gd name="T30" fmla="*/ 42 w 43"/>
                  <a:gd name="T31" fmla="*/ 59 h 63"/>
                  <a:gd name="T32" fmla="*/ 42 w 43"/>
                  <a:gd name="T33" fmla="*/ 63 h 63"/>
                  <a:gd name="T34" fmla="*/ 42 w 43"/>
                  <a:gd name="T35" fmla="*/ 58 h 63"/>
                  <a:gd name="T36" fmla="*/ 40 w 43"/>
                  <a:gd name="T37" fmla="*/ 56 h 63"/>
                  <a:gd name="T38" fmla="*/ 38 w 43"/>
                  <a:gd name="T39" fmla="*/ 54 h 63"/>
                  <a:gd name="T40" fmla="*/ 38 w 43"/>
                  <a:gd name="T41" fmla="*/ 50 h 63"/>
                  <a:gd name="T42" fmla="*/ 36 w 43"/>
                  <a:gd name="T43" fmla="*/ 49 h 63"/>
                  <a:gd name="T44" fmla="*/ 33 w 43"/>
                  <a:gd name="T45" fmla="*/ 47 h 63"/>
                  <a:gd name="T46" fmla="*/ 33 w 43"/>
                  <a:gd name="T47" fmla="*/ 49 h 63"/>
                  <a:gd name="T48" fmla="*/ 29 w 43"/>
                  <a:gd name="T49" fmla="*/ 45 h 63"/>
                  <a:gd name="T50" fmla="*/ 25 w 43"/>
                  <a:gd name="T51" fmla="*/ 45 h 63"/>
                  <a:gd name="T52" fmla="*/ 25 w 43"/>
                  <a:gd name="T53" fmla="*/ 47 h 63"/>
                  <a:gd name="T54" fmla="*/ 23 w 43"/>
                  <a:gd name="T55" fmla="*/ 49 h 63"/>
                  <a:gd name="T56" fmla="*/ 20 w 43"/>
                  <a:gd name="T57" fmla="*/ 43 h 63"/>
                  <a:gd name="T58" fmla="*/ 18 w 43"/>
                  <a:gd name="T59" fmla="*/ 40 h 63"/>
                  <a:gd name="T60" fmla="*/ 16 w 43"/>
                  <a:gd name="T61" fmla="*/ 34 h 63"/>
                  <a:gd name="T62" fmla="*/ 16 w 43"/>
                  <a:gd name="T63" fmla="*/ 29 h 63"/>
                  <a:gd name="T64" fmla="*/ 18 w 43"/>
                  <a:gd name="T65" fmla="*/ 25 h 63"/>
                  <a:gd name="T66" fmla="*/ 20 w 43"/>
                  <a:gd name="T67" fmla="*/ 23 h 63"/>
                  <a:gd name="T68" fmla="*/ 20 w 43"/>
                  <a:gd name="T69" fmla="*/ 16 h 63"/>
                  <a:gd name="T70" fmla="*/ 18 w 43"/>
                  <a:gd name="T71" fmla="*/ 12 h 63"/>
                  <a:gd name="T72" fmla="*/ 16 w 43"/>
                  <a:gd name="T73" fmla="*/ 7 h 63"/>
                  <a:gd name="T74" fmla="*/ 16 w 43"/>
                  <a:gd name="T75" fmla="*/ 2 h 63"/>
                  <a:gd name="T76" fmla="*/ 14 w 43"/>
                  <a:gd name="T77" fmla="*/ 0 h 63"/>
                  <a:gd name="T78" fmla="*/ 13 w 43"/>
                  <a:gd name="T79" fmla="*/ 2 h 63"/>
                  <a:gd name="T80" fmla="*/ 5 w 43"/>
                  <a:gd name="T81" fmla="*/ 0 h 63"/>
                  <a:gd name="T82" fmla="*/ 2 w 43"/>
                  <a:gd name="T83" fmla="*/ 2 h 63"/>
                  <a:gd name="T84" fmla="*/ 2 w 43"/>
                  <a:gd name="T85" fmla="*/ 9 h 63"/>
                  <a:gd name="T86" fmla="*/ 4 w 43"/>
                  <a:gd name="T87" fmla="*/ 18 h 63"/>
                  <a:gd name="T88" fmla="*/ 4 w 43"/>
                  <a:gd name="T89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3">
                    <a:moveTo>
                      <a:pt x="2" y="25"/>
                    </a:moveTo>
                    <a:lnTo>
                      <a:pt x="0" y="23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4"/>
                    </a:lnTo>
                    <a:lnTo>
                      <a:pt x="5" y="38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9" y="4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20" y="50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50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1" y="50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2" y="63"/>
                    </a:lnTo>
                    <a:lnTo>
                      <a:pt x="43" y="61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4" y="49"/>
                    </a:lnTo>
                    <a:lnTo>
                      <a:pt x="33" y="50"/>
                    </a:lnTo>
                    <a:lnTo>
                      <a:pt x="33" y="49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5" y="25"/>
                    </a:lnTo>
                    <a:lnTo>
                      <a:pt x="4" y="27"/>
                    </a:lnTo>
                    <a:lnTo>
                      <a:pt x="2" y="2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489">
                <a:extLst>
                  <a:ext uri="{FF2B5EF4-FFF2-40B4-BE49-F238E27FC236}">
                    <a16:creationId xmlns:a16="http://schemas.microsoft.com/office/drawing/2014/main" id="{2E342041-923E-4330-9DAC-17CC483AE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8041" y="3323412"/>
                <a:ext cx="5445" cy="1127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2 h 5"/>
                  <a:gd name="T4" fmla="*/ 2 w 2"/>
                  <a:gd name="T5" fmla="*/ 5 h 5"/>
                  <a:gd name="T6" fmla="*/ 2 w 2"/>
                  <a:gd name="T7" fmla="*/ 4 h 5"/>
                  <a:gd name="T8" fmla="*/ 0 w 2"/>
                  <a:gd name="T9" fmla="*/ 0 h 5"/>
                  <a:gd name="T10" fmla="*/ 0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490">
                <a:extLst>
                  <a:ext uri="{FF2B5EF4-FFF2-40B4-BE49-F238E27FC236}">
                    <a16:creationId xmlns:a16="http://schemas.microsoft.com/office/drawing/2014/main" id="{CF06BA94-03E2-4F8B-89C2-13230CB03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486" y="3359491"/>
                <a:ext cx="8169" cy="9020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4 h 4"/>
                  <a:gd name="T4" fmla="*/ 3 w 3"/>
                  <a:gd name="T5" fmla="*/ 2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2 h 4"/>
                  <a:gd name="T14" fmla="*/ 1 w 3"/>
                  <a:gd name="T15" fmla="*/ 4 h 4"/>
                  <a:gd name="T16" fmla="*/ 1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91">
                <a:extLst>
                  <a:ext uri="{FF2B5EF4-FFF2-40B4-BE49-F238E27FC236}">
                    <a16:creationId xmlns:a16="http://schemas.microsoft.com/office/drawing/2014/main" id="{E97F7595-DC53-4BCB-B9D6-99D16D40A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1654" y="3379784"/>
                <a:ext cx="5445" cy="13529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4 h 6"/>
                  <a:gd name="T4" fmla="*/ 0 w 2"/>
                  <a:gd name="T5" fmla="*/ 6 h 6"/>
                  <a:gd name="T6" fmla="*/ 2 w 2"/>
                  <a:gd name="T7" fmla="*/ 6 h 6"/>
                  <a:gd name="T8" fmla="*/ 2 w 2"/>
                  <a:gd name="T9" fmla="*/ 6 h 6"/>
                  <a:gd name="T10" fmla="*/ 0 w 2"/>
                  <a:gd name="T11" fmla="*/ 0 h 6"/>
                  <a:gd name="T12" fmla="*/ 0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492">
                <a:extLst>
                  <a:ext uri="{FF2B5EF4-FFF2-40B4-BE49-F238E27FC236}">
                    <a16:creationId xmlns:a16="http://schemas.microsoft.com/office/drawing/2014/main" id="{B62438DF-BC97-4ABC-A3B7-A19879AAA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2546" y="3384293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493">
                <a:extLst>
                  <a:ext uri="{FF2B5EF4-FFF2-40B4-BE49-F238E27FC236}">
                    <a16:creationId xmlns:a16="http://schemas.microsoft.com/office/drawing/2014/main" id="{F676A34E-7E3E-46B9-9B64-931FB140B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368509"/>
                <a:ext cx="8169" cy="1127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1 w 3"/>
                  <a:gd name="T5" fmla="*/ 3 h 5"/>
                  <a:gd name="T6" fmla="*/ 3 w 3"/>
                  <a:gd name="T7" fmla="*/ 5 h 5"/>
                  <a:gd name="T8" fmla="*/ 3 w 3"/>
                  <a:gd name="T9" fmla="*/ 3 h 5"/>
                  <a:gd name="T10" fmla="*/ 1 w 3"/>
                  <a:gd name="T11" fmla="*/ 3 h 5"/>
                  <a:gd name="T12" fmla="*/ 1 w 3"/>
                  <a:gd name="T13" fmla="*/ 2 h 5"/>
                  <a:gd name="T14" fmla="*/ 0 w 3"/>
                  <a:gd name="T15" fmla="*/ 0 h 5"/>
                  <a:gd name="T16" fmla="*/ 0 w 3"/>
                  <a:gd name="T17" fmla="*/ 0 h 5"/>
                  <a:gd name="T18" fmla="*/ 0 w 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494">
                <a:extLst>
                  <a:ext uri="{FF2B5EF4-FFF2-40B4-BE49-F238E27FC236}">
                    <a16:creationId xmlns:a16="http://schemas.microsoft.com/office/drawing/2014/main" id="{8ED2CFC8-C5BE-4025-93E5-851C6DC2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2494" y="3379784"/>
                <a:ext cx="0" cy="9020"/>
              </a:xfrm>
              <a:custGeom>
                <a:avLst/>
                <a:gdLst>
                  <a:gd name="T0" fmla="*/ 2 h 4"/>
                  <a:gd name="T1" fmla="*/ 0 h 4"/>
                  <a:gd name="T2" fmla="*/ 4 h 4"/>
                  <a:gd name="T3" fmla="*/ 2 h 4"/>
                  <a:gd name="T4" fmla="*/ 2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495">
                <a:extLst>
                  <a:ext uri="{FF2B5EF4-FFF2-40B4-BE49-F238E27FC236}">
                    <a16:creationId xmlns:a16="http://schemas.microsoft.com/office/drawing/2014/main" id="{D7C52EFF-E766-4A43-BC9D-49092F413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1603" y="3384293"/>
                <a:ext cx="19060" cy="15785"/>
              </a:xfrm>
              <a:custGeom>
                <a:avLst/>
                <a:gdLst>
                  <a:gd name="T0" fmla="*/ 2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2 h 7"/>
                  <a:gd name="T10" fmla="*/ 0 w 7"/>
                  <a:gd name="T11" fmla="*/ 5 h 7"/>
                  <a:gd name="T12" fmla="*/ 0 w 7"/>
                  <a:gd name="T13" fmla="*/ 5 h 7"/>
                  <a:gd name="T14" fmla="*/ 2 w 7"/>
                  <a:gd name="T15" fmla="*/ 4 h 7"/>
                  <a:gd name="T16" fmla="*/ 2 w 7"/>
                  <a:gd name="T17" fmla="*/ 4 h 7"/>
                  <a:gd name="T18" fmla="*/ 4 w 7"/>
                  <a:gd name="T19" fmla="*/ 4 h 7"/>
                  <a:gd name="T20" fmla="*/ 4 w 7"/>
                  <a:gd name="T21" fmla="*/ 5 h 7"/>
                  <a:gd name="T22" fmla="*/ 6 w 7"/>
                  <a:gd name="T23" fmla="*/ 7 h 7"/>
                  <a:gd name="T24" fmla="*/ 7 w 7"/>
                  <a:gd name="T25" fmla="*/ 7 h 7"/>
                  <a:gd name="T26" fmla="*/ 7 w 7"/>
                  <a:gd name="T27" fmla="*/ 5 h 7"/>
                  <a:gd name="T28" fmla="*/ 7 w 7"/>
                  <a:gd name="T29" fmla="*/ 5 h 7"/>
                  <a:gd name="T30" fmla="*/ 2 w 7"/>
                  <a:gd name="T31" fmla="*/ 0 h 7"/>
                  <a:gd name="T32" fmla="*/ 2 w 7"/>
                  <a:gd name="T3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496">
                <a:extLst>
                  <a:ext uri="{FF2B5EF4-FFF2-40B4-BE49-F238E27FC236}">
                    <a16:creationId xmlns:a16="http://schemas.microsoft.com/office/drawing/2014/main" id="{E4A849FE-CF6B-40E3-BBB2-DEF1F27F4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63" y="3379784"/>
                <a:ext cx="40841" cy="38333"/>
              </a:xfrm>
              <a:custGeom>
                <a:avLst/>
                <a:gdLst>
                  <a:gd name="T0" fmla="*/ 9 w 15"/>
                  <a:gd name="T1" fmla="*/ 4 h 17"/>
                  <a:gd name="T2" fmla="*/ 9 w 15"/>
                  <a:gd name="T3" fmla="*/ 2 h 17"/>
                  <a:gd name="T4" fmla="*/ 8 w 15"/>
                  <a:gd name="T5" fmla="*/ 0 h 17"/>
                  <a:gd name="T6" fmla="*/ 8 w 15"/>
                  <a:gd name="T7" fmla="*/ 0 h 17"/>
                  <a:gd name="T8" fmla="*/ 6 w 15"/>
                  <a:gd name="T9" fmla="*/ 2 h 17"/>
                  <a:gd name="T10" fmla="*/ 2 w 15"/>
                  <a:gd name="T11" fmla="*/ 2 h 17"/>
                  <a:gd name="T12" fmla="*/ 0 w 15"/>
                  <a:gd name="T13" fmla="*/ 2 h 17"/>
                  <a:gd name="T14" fmla="*/ 2 w 15"/>
                  <a:gd name="T15" fmla="*/ 2 h 17"/>
                  <a:gd name="T16" fmla="*/ 2 w 15"/>
                  <a:gd name="T17" fmla="*/ 4 h 17"/>
                  <a:gd name="T18" fmla="*/ 4 w 15"/>
                  <a:gd name="T19" fmla="*/ 6 h 17"/>
                  <a:gd name="T20" fmla="*/ 6 w 15"/>
                  <a:gd name="T21" fmla="*/ 7 h 17"/>
                  <a:gd name="T22" fmla="*/ 8 w 15"/>
                  <a:gd name="T23" fmla="*/ 9 h 17"/>
                  <a:gd name="T24" fmla="*/ 8 w 15"/>
                  <a:gd name="T25" fmla="*/ 11 h 17"/>
                  <a:gd name="T26" fmla="*/ 8 w 15"/>
                  <a:gd name="T27" fmla="*/ 13 h 17"/>
                  <a:gd name="T28" fmla="*/ 8 w 15"/>
                  <a:gd name="T29" fmla="*/ 13 h 17"/>
                  <a:gd name="T30" fmla="*/ 9 w 15"/>
                  <a:gd name="T31" fmla="*/ 13 h 17"/>
                  <a:gd name="T32" fmla="*/ 9 w 15"/>
                  <a:gd name="T33" fmla="*/ 15 h 17"/>
                  <a:gd name="T34" fmla="*/ 11 w 15"/>
                  <a:gd name="T35" fmla="*/ 17 h 17"/>
                  <a:gd name="T36" fmla="*/ 13 w 15"/>
                  <a:gd name="T37" fmla="*/ 17 h 17"/>
                  <a:gd name="T38" fmla="*/ 15 w 15"/>
                  <a:gd name="T39" fmla="*/ 17 h 17"/>
                  <a:gd name="T40" fmla="*/ 15 w 15"/>
                  <a:gd name="T41" fmla="*/ 15 h 17"/>
                  <a:gd name="T42" fmla="*/ 13 w 15"/>
                  <a:gd name="T43" fmla="*/ 11 h 17"/>
                  <a:gd name="T44" fmla="*/ 11 w 15"/>
                  <a:gd name="T45" fmla="*/ 9 h 17"/>
                  <a:gd name="T46" fmla="*/ 11 w 15"/>
                  <a:gd name="T47" fmla="*/ 7 h 17"/>
                  <a:gd name="T48" fmla="*/ 11 w 15"/>
                  <a:gd name="T49" fmla="*/ 4 h 17"/>
                  <a:gd name="T50" fmla="*/ 9 w 15"/>
                  <a:gd name="T5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" h="17">
                    <a:moveTo>
                      <a:pt x="9" y="4"/>
                    </a:move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497">
                <a:extLst>
                  <a:ext uri="{FF2B5EF4-FFF2-40B4-BE49-F238E27FC236}">
                    <a16:creationId xmlns:a16="http://schemas.microsoft.com/office/drawing/2014/main" id="{BADB08D4-5B2C-4976-933F-AB2C6455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1654" y="3400079"/>
                <a:ext cx="29951" cy="33824"/>
              </a:xfrm>
              <a:custGeom>
                <a:avLst/>
                <a:gdLst>
                  <a:gd name="T0" fmla="*/ 2 w 11"/>
                  <a:gd name="T1" fmla="*/ 0 h 15"/>
                  <a:gd name="T2" fmla="*/ 0 w 11"/>
                  <a:gd name="T3" fmla="*/ 0 h 15"/>
                  <a:gd name="T4" fmla="*/ 2 w 11"/>
                  <a:gd name="T5" fmla="*/ 0 h 15"/>
                  <a:gd name="T6" fmla="*/ 2 w 11"/>
                  <a:gd name="T7" fmla="*/ 2 h 15"/>
                  <a:gd name="T8" fmla="*/ 2 w 11"/>
                  <a:gd name="T9" fmla="*/ 4 h 15"/>
                  <a:gd name="T10" fmla="*/ 4 w 11"/>
                  <a:gd name="T11" fmla="*/ 9 h 15"/>
                  <a:gd name="T12" fmla="*/ 2 w 11"/>
                  <a:gd name="T13" fmla="*/ 11 h 15"/>
                  <a:gd name="T14" fmla="*/ 4 w 11"/>
                  <a:gd name="T15" fmla="*/ 13 h 15"/>
                  <a:gd name="T16" fmla="*/ 4 w 11"/>
                  <a:gd name="T17" fmla="*/ 15 h 15"/>
                  <a:gd name="T18" fmla="*/ 4 w 11"/>
                  <a:gd name="T19" fmla="*/ 13 h 15"/>
                  <a:gd name="T20" fmla="*/ 8 w 11"/>
                  <a:gd name="T21" fmla="*/ 13 h 15"/>
                  <a:gd name="T22" fmla="*/ 8 w 11"/>
                  <a:gd name="T23" fmla="*/ 13 h 15"/>
                  <a:gd name="T24" fmla="*/ 9 w 11"/>
                  <a:gd name="T25" fmla="*/ 13 h 15"/>
                  <a:gd name="T26" fmla="*/ 9 w 11"/>
                  <a:gd name="T27" fmla="*/ 11 h 15"/>
                  <a:gd name="T28" fmla="*/ 9 w 11"/>
                  <a:gd name="T29" fmla="*/ 9 h 15"/>
                  <a:gd name="T30" fmla="*/ 11 w 11"/>
                  <a:gd name="T31" fmla="*/ 9 h 15"/>
                  <a:gd name="T32" fmla="*/ 11 w 11"/>
                  <a:gd name="T33" fmla="*/ 6 h 15"/>
                  <a:gd name="T34" fmla="*/ 11 w 11"/>
                  <a:gd name="T35" fmla="*/ 4 h 15"/>
                  <a:gd name="T36" fmla="*/ 11 w 11"/>
                  <a:gd name="T37" fmla="*/ 4 h 15"/>
                  <a:gd name="T38" fmla="*/ 9 w 11"/>
                  <a:gd name="T39" fmla="*/ 4 h 15"/>
                  <a:gd name="T40" fmla="*/ 9 w 11"/>
                  <a:gd name="T41" fmla="*/ 4 h 15"/>
                  <a:gd name="T42" fmla="*/ 6 w 11"/>
                  <a:gd name="T43" fmla="*/ 4 h 15"/>
                  <a:gd name="T44" fmla="*/ 6 w 11"/>
                  <a:gd name="T45" fmla="*/ 4 h 15"/>
                  <a:gd name="T46" fmla="*/ 4 w 11"/>
                  <a:gd name="T47" fmla="*/ 2 h 15"/>
                  <a:gd name="T48" fmla="*/ 2 w 11"/>
                  <a:gd name="T49" fmla="*/ 0 h 15"/>
                  <a:gd name="T50" fmla="*/ 2 w 11"/>
                  <a:gd name="T5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5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498">
                <a:extLst>
                  <a:ext uri="{FF2B5EF4-FFF2-40B4-BE49-F238E27FC236}">
                    <a16:creationId xmlns:a16="http://schemas.microsoft.com/office/drawing/2014/main" id="{F788ADE1-F5E7-4F94-84F8-3FCE498CA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429390"/>
                <a:ext cx="2724" cy="4509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499">
                <a:extLst>
                  <a:ext uri="{FF2B5EF4-FFF2-40B4-BE49-F238E27FC236}">
                    <a16:creationId xmlns:a16="http://schemas.microsoft.com/office/drawing/2014/main" id="{58109337-0B5A-42C1-B8D4-3053CE2E1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3420372"/>
                <a:ext cx="21781" cy="45097"/>
              </a:xfrm>
              <a:custGeom>
                <a:avLst/>
                <a:gdLst>
                  <a:gd name="T0" fmla="*/ 6 w 8"/>
                  <a:gd name="T1" fmla="*/ 6 h 20"/>
                  <a:gd name="T2" fmla="*/ 8 w 8"/>
                  <a:gd name="T3" fmla="*/ 6 h 20"/>
                  <a:gd name="T4" fmla="*/ 8 w 8"/>
                  <a:gd name="T5" fmla="*/ 4 h 20"/>
                  <a:gd name="T6" fmla="*/ 6 w 8"/>
                  <a:gd name="T7" fmla="*/ 0 h 20"/>
                  <a:gd name="T8" fmla="*/ 4 w 8"/>
                  <a:gd name="T9" fmla="*/ 0 h 20"/>
                  <a:gd name="T10" fmla="*/ 4 w 8"/>
                  <a:gd name="T11" fmla="*/ 0 h 20"/>
                  <a:gd name="T12" fmla="*/ 2 w 8"/>
                  <a:gd name="T13" fmla="*/ 2 h 20"/>
                  <a:gd name="T14" fmla="*/ 2 w 8"/>
                  <a:gd name="T15" fmla="*/ 2 h 20"/>
                  <a:gd name="T16" fmla="*/ 2 w 8"/>
                  <a:gd name="T17" fmla="*/ 6 h 20"/>
                  <a:gd name="T18" fmla="*/ 2 w 8"/>
                  <a:gd name="T19" fmla="*/ 9 h 20"/>
                  <a:gd name="T20" fmla="*/ 2 w 8"/>
                  <a:gd name="T21" fmla="*/ 9 h 20"/>
                  <a:gd name="T22" fmla="*/ 0 w 8"/>
                  <a:gd name="T23" fmla="*/ 11 h 20"/>
                  <a:gd name="T24" fmla="*/ 0 w 8"/>
                  <a:gd name="T25" fmla="*/ 15 h 20"/>
                  <a:gd name="T26" fmla="*/ 0 w 8"/>
                  <a:gd name="T27" fmla="*/ 17 h 20"/>
                  <a:gd name="T28" fmla="*/ 2 w 8"/>
                  <a:gd name="T29" fmla="*/ 17 h 20"/>
                  <a:gd name="T30" fmla="*/ 4 w 8"/>
                  <a:gd name="T31" fmla="*/ 18 h 20"/>
                  <a:gd name="T32" fmla="*/ 4 w 8"/>
                  <a:gd name="T33" fmla="*/ 18 h 20"/>
                  <a:gd name="T34" fmla="*/ 6 w 8"/>
                  <a:gd name="T35" fmla="*/ 20 h 20"/>
                  <a:gd name="T36" fmla="*/ 6 w 8"/>
                  <a:gd name="T37" fmla="*/ 20 h 20"/>
                  <a:gd name="T38" fmla="*/ 6 w 8"/>
                  <a:gd name="T39" fmla="*/ 18 h 20"/>
                  <a:gd name="T40" fmla="*/ 6 w 8"/>
                  <a:gd name="T41" fmla="*/ 17 h 20"/>
                  <a:gd name="T42" fmla="*/ 6 w 8"/>
                  <a:gd name="T43" fmla="*/ 15 h 20"/>
                  <a:gd name="T44" fmla="*/ 6 w 8"/>
                  <a:gd name="T45" fmla="*/ 13 h 20"/>
                  <a:gd name="T46" fmla="*/ 6 w 8"/>
                  <a:gd name="T47" fmla="*/ 9 h 20"/>
                  <a:gd name="T48" fmla="*/ 6 w 8"/>
                  <a:gd name="T4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20">
                    <a:moveTo>
                      <a:pt x="6" y="6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500">
                <a:extLst>
                  <a:ext uri="{FF2B5EF4-FFF2-40B4-BE49-F238E27FC236}">
                    <a16:creationId xmlns:a16="http://schemas.microsoft.com/office/drawing/2014/main" id="{01A1EA9E-BA43-4F4A-AACA-E4B109AE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3400079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2 h 4"/>
                  <a:gd name="T8" fmla="*/ 0 w 2"/>
                  <a:gd name="T9" fmla="*/ 0 h 4"/>
                  <a:gd name="T10" fmla="*/ 0 w 2"/>
                  <a:gd name="T11" fmla="*/ 2 h 4"/>
                  <a:gd name="T12" fmla="*/ 0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501">
                <a:extLst>
                  <a:ext uri="{FF2B5EF4-FFF2-40B4-BE49-F238E27FC236}">
                    <a16:creationId xmlns:a16="http://schemas.microsoft.com/office/drawing/2014/main" id="{C0EA88F2-68C6-43D4-87E5-AF41EB191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3409097"/>
                <a:ext cx="24505" cy="31568"/>
              </a:xfrm>
              <a:custGeom>
                <a:avLst/>
                <a:gdLst>
                  <a:gd name="T0" fmla="*/ 0 w 9"/>
                  <a:gd name="T1" fmla="*/ 2 h 14"/>
                  <a:gd name="T2" fmla="*/ 2 w 9"/>
                  <a:gd name="T3" fmla="*/ 4 h 14"/>
                  <a:gd name="T4" fmla="*/ 2 w 9"/>
                  <a:gd name="T5" fmla="*/ 5 h 14"/>
                  <a:gd name="T6" fmla="*/ 4 w 9"/>
                  <a:gd name="T7" fmla="*/ 5 h 14"/>
                  <a:gd name="T8" fmla="*/ 4 w 9"/>
                  <a:gd name="T9" fmla="*/ 7 h 14"/>
                  <a:gd name="T10" fmla="*/ 5 w 9"/>
                  <a:gd name="T11" fmla="*/ 13 h 14"/>
                  <a:gd name="T12" fmla="*/ 5 w 9"/>
                  <a:gd name="T13" fmla="*/ 14 h 14"/>
                  <a:gd name="T14" fmla="*/ 7 w 9"/>
                  <a:gd name="T15" fmla="*/ 14 h 14"/>
                  <a:gd name="T16" fmla="*/ 7 w 9"/>
                  <a:gd name="T17" fmla="*/ 13 h 14"/>
                  <a:gd name="T18" fmla="*/ 7 w 9"/>
                  <a:gd name="T19" fmla="*/ 13 h 14"/>
                  <a:gd name="T20" fmla="*/ 9 w 9"/>
                  <a:gd name="T21" fmla="*/ 13 h 14"/>
                  <a:gd name="T22" fmla="*/ 7 w 9"/>
                  <a:gd name="T23" fmla="*/ 11 h 14"/>
                  <a:gd name="T24" fmla="*/ 7 w 9"/>
                  <a:gd name="T25" fmla="*/ 9 h 14"/>
                  <a:gd name="T26" fmla="*/ 5 w 9"/>
                  <a:gd name="T27" fmla="*/ 7 h 14"/>
                  <a:gd name="T28" fmla="*/ 5 w 9"/>
                  <a:gd name="T29" fmla="*/ 4 h 14"/>
                  <a:gd name="T30" fmla="*/ 4 w 9"/>
                  <a:gd name="T31" fmla="*/ 0 h 14"/>
                  <a:gd name="T32" fmla="*/ 2 w 9"/>
                  <a:gd name="T33" fmla="*/ 2 h 14"/>
                  <a:gd name="T34" fmla="*/ 2 w 9"/>
                  <a:gd name="T35" fmla="*/ 0 h 14"/>
                  <a:gd name="T36" fmla="*/ 0 w 9"/>
                  <a:gd name="T37" fmla="*/ 0 h 14"/>
                  <a:gd name="T38" fmla="*/ 0 w 9"/>
                  <a:gd name="T39" fmla="*/ 0 h 14"/>
                  <a:gd name="T40" fmla="*/ 0 w 9"/>
                  <a:gd name="T41" fmla="*/ 0 h 14"/>
                  <a:gd name="T42" fmla="*/ 0 w 9"/>
                  <a:gd name="T4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4">
                    <a:moveTo>
                      <a:pt x="0" y="2"/>
                    </a:moveTo>
                    <a:lnTo>
                      <a:pt x="2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02">
                <a:extLst>
                  <a:ext uri="{FF2B5EF4-FFF2-40B4-BE49-F238E27FC236}">
                    <a16:creationId xmlns:a16="http://schemas.microsoft.com/office/drawing/2014/main" id="{63CB1ACB-B2E1-4725-AF15-7D40684FD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1502" y="3433901"/>
                <a:ext cx="5445" cy="15785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2 h 7"/>
                  <a:gd name="T4" fmla="*/ 0 w 2"/>
                  <a:gd name="T5" fmla="*/ 3 h 7"/>
                  <a:gd name="T6" fmla="*/ 0 w 2"/>
                  <a:gd name="T7" fmla="*/ 3 h 7"/>
                  <a:gd name="T8" fmla="*/ 2 w 2"/>
                  <a:gd name="T9" fmla="*/ 5 h 7"/>
                  <a:gd name="T10" fmla="*/ 2 w 2"/>
                  <a:gd name="T11" fmla="*/ 7 h 7"/>
                  <a:gd name="T12" fmla="*/ 2 w 2"/>
                  <a:gd name="T13" fmla="*/ 5 h 7"/>
                  <a:gd name="T14" fmla="*/ 2 w 2"/>
                  <a:gd name="T15" fmla="*/ 0 h 7"/>
                  <a:gd name="T16" fmla="*/ 0 w 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503">
                <a:extLst>
                  <a:ext uri="{FF2B5EF4-FFF2-40B4-BE49-F238E27FC236}">
                    <a16:creationId xmlns:a16="http://schemas.microsoft.com/office/drawing/2014/main" id="{89FE2EDA-564A-4B89-9BD9-378AC97B1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2393" y="3440666"/>
                <a:ext cx="2724" cy="9020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0 h 4"/>
                  <a:gd name="T4" fmla="*/ 0 w 1"/>
                  <a:gd name="T5" fmla="*/ 2 h 4"/>
                  <a:gd name="T6" fmla="*/ 1 w 1"/>
                  <a:gd name="T7" fmla="*/ 2 h 4"/>
                  <a:gd name="T8" fmla="*/ 1 w 1"/>
                  <a:gd name="T9" fmla="*/ 4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504">
                <a:extLst>
                  <a:ext uri="{FF2B5EF4-FFF2-40B4-BE49-F238E27FC236}">
                    <a16:creationId xmlns:a16="http://schemas.microsoft.com/office/drawing/2014/main" id="{8F29A4B1-8971-481C-A99B-6DB835D26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7939" y="3413608"/>
                <a:ext cx="8169" cy="45097"/>
              </a:xfrm>
              <a:custGeom>
                <a:avLst/>
                <a:gdLst>
                  <a:gd name="T0" fmla="*/ 1 w 3"/>
                  <a:gd name="T1" fmla="*/ 0 h 20"/>
                  <a:gd name="T2" fmla="*/ 1 w 3"/>
                  <a:gd name="T3" fmla="*/ 0 h 20"/>
                  <a:gd name="T4" fmla="*/ 1 w 3"/>
                  <a:gd name="T5" fmla="*/ 2 h 20"/>
                  <a:gd name="T6" fmla="*/ 1 w 3"/>
                  <a:gd name="T7" fmla="*/ 3 h 20"/>
                  <a:gd name="T8" fmla="*/ 1 w 3"/>
                  <a:gd name="T9" fmla="*/ 9 h 20"/>
                  <a:gd name="T10" fmla="*/ 0 w 3"/>
                  <a:gd name="T11" fmla="*/ 12 h 20"/>
                  <a:gd name="T12" fmla="*/ 0 w 3"/>
                  <a:gd name="T13" fmla="*/ 14 h 20"/>
                  <a:gd name="T14" fmla="*/ 0 w 3"/>
                  <a:gd name="T15" fmla="*/ 18 h 20"/>
                  <a:gd name="T16" fmla="*/ 0 w 3"/>
                  <a:gd name="T17" fmla="*/ 20 h 20"/>
                  <a:gd name="T18" fmla="*/ 1 w 3"/>
                  <a:gd name="T19" fmla="*/ 20 h 20"/>
                  <a:gd name="T20" fmla="*/ 1 w 3"/>
                  <a:gd name="T21" fmla="*/ 18 h 20"/>
                  <a:gd name="T22" fmla="*/ 1 w 3"/>
                  <a:gd name="T23" fmla="*/ 14 h 20"/>
                  <a:gd name="T24" fmla="*/ 1 w 3"/>
                  <a:gd name="T25" fmla="*/ 12 h 20"/>
                  <a:gd name="T26" fmla="*/ 3 w 3"/>
                  <a:gd name="T27" fmla="*/ 9 h 20"/>
                  <a:gd name="T28" fmla="*/ 3 w 3"/>
                  <a:gd name="T29" fmla="*/ 7 h 20"/>
                  <a:gd name="T30" fmla="*/ 3 w 3"/>
                  <a:gd name="T31" fmla="*/ 3 h 20"/>
                  <a:gd name="T32" fmla="*/ 3 w 3"/>
                  <a:gd name="T33" fmla="*/ 2 h 20"/>
                  <a:gd name="T34" fmla="*/ 1 w 3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20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505">
                <a:extLst>
                  <a:ext uri="{FF2B5EF4-FFF2-40B4-BE49-F238E27FC236}">
                    <a16:creationId xmlns:a16="http://schemas.microsoft.com/office/drawing/2014/main" id="{B2AA6F3D-1285-49A3-AA80-9692C0397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109" y="3440666"/>
                <a:ext cx="16336" cy="13529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2 h 6"/>
                  <a:gd name="T4" fmla="*/ 0 w 6"/>
                  <a:gd name="T5" fmla="*/ 2 h 6"/>
                  <a:gd name="T6" fmla="*/ 0 w 6"/>
                  <a:gd name="T7" fmla="*/ 4 h 6"/>
                  <a:gd name="T8" fmla="*/ 0 w 6"/>
                  <a:gd name="T9" fmla="*/ 6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6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6 w 6"/>
                  <a:gd name="T23" fmla="*/ 0 h 6"/>
                  <a:gd name="T24" fmla="*/ 4 w 6"/>
                  <a:gd name="T25" fmla="*/ 0 h 6"/>
                  <a:gd name="T26" fmla="*/ 2 w 6"/>
                  <a:gd name="T27" fmla="*/ 0 h 6"/>
                  <a:gd name="T28" fmla="*/ 2 w 6"/>
                  <a:gd name="T29" fmla="*/ 0 h 6"/>
                  <a:gd name="T30" fmla="*/ 0 w 6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506">
                <a:extLst>
                  <a:ext uri="{FF2B5EF4-FFF2-40B4-BE49-F238E27FC236}">
                    <a16:creationId xmlns:a16="http://schemas.microsoft.com/office/drawing/2014/main" id="{255D67E6-C364-4975-9E3E-DC2FA057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449685"/>
                <a:ext cx="103463" cy="101471"/>
              </a:xfrm>
              <a:custGeom>
                <a:avLst/>
                <a:gdLst>
                  <a:gd name="T0" fmla="*/ 27 w 38"/>
                  <a:gd name="T1" fmla="*/ 0 h 45"/>
                  <a:gd name="T2" fmla="*/ 25 w 38"/>
                  <a:gd name="T3" fmla="*/ 0 h 45"/>
                  <a:gd name="T4" fmla="*/ 27 w 38"/>
                  <a:gd name="T5" fmla="*/ 5 h 45"/>
                  <a:gd name="T6" fmla="*/ 25 w 38"/>
                  <a:gd name="T7" fmla="*/ 9 h 45"/>
                  <a:gd name="T8" fmla="*/ 23 w 38"/>
                  <a:gd name="T9" fmla="*/ 9 h 45"/>
                  <a:gd name="T10" fmla="*/ 19 w 38"/>
                  <a:gd name="T11" fmla="*/ 11 h 45"/>
                  <a:gd name="T12" fmla="*/ 19 w 38"/>
                  <a:gd name="T13" fmla="*/ 13 h 45"/>
                  <a:gd name="T14" fmla="*/ 18 w 38"/>
                  <a:gd name="T15" fmla="*/ 14 h 45"/>
                  <a:gd name="T16" fmla="*/ 14 w 38"/>
                  <a:gd name="T17" fmla="*/ 18 h 45"/>
                  <a:gd name="T18" fmla="*/ 12 w 38"/>
                  <a:gd name="T19" fmla="*/ 13 h 45"/>
                  <a:gd name="T20" fmla="*/ 9 w 38"/>
                  <a:gd name="T21" fmla="*/ 13 h 45"/>
                  <a:gd name="T22" fmla="*/ 7 w 38"/>
                  <a:gd name="T23" fmla="*/ 14 h 45"/>
                  <a:gd name="T24" fmla="*/ 1 w 38"/>
                  <a:gd name="T25" fmla="*/ 18 h 45"/>
                  <a:gd name="T26" fmla="*/ 0 w 38"/>
                  <a:gd name="T27" fmla="*/ 24 h 45"/>
                  <a:gd name="T28" fmla="*/ 0 w 38"/>
                  <a:gd name="T29" fmla="*/ 31 h 45"/>
                  <a:gd name="T30" fmla="*/ 1 w 38"/>
                  <a:gd name="T31" fmla="*/ 31 h 45"/>
                  <a:gd name="T32" fmla="*/ 5 w 38"/>
                  <a:gd name="T33" fmla="*/ 22 h 45"/>
                  <a:gd name="T34" fmla="*/ 7 w 38"/>
                  <a:gd name="T35" fmla="*/ 24 h 45"/>
                  <a:gd name="T36" fmla="*/ 7 w 38"/>
                  <a:gd name="T37" fmla="*/ 25 h 45"/>
                  <a:gd name="T38" fmla="*/ 10 w 38"/>
                  <a:gd name="T39" fmla="*/ 24 h 45"/>
                  <a:gd name="T40" fmla="*/ 10 w 38"/>
                  <a:gd name="T41" fmla="*/ 24 h 45"/>
                  <a:gd name="T42" fmla="*/ 12 w 38"/>
                  <a:gd name="T43" fmla="*/ 20 h 45"/>
                  <a:gd name="T44" fmla="*/ 14 w 38"/>
                  <a:gd name="T45" fmla="*/ 22 h 45"/>
                  <a:gd name="T46" fmla="*/ 18 w 38"/>
                  <a:gd name="T47" fmla="*/ 25 h 45"/>
                  <a:gd name="T48" fmla="*/ 16 w 38"/>
                  <a:gd name="T49" fmla="*/ 29 h 45"/>
                  <a:gd name="T50" fmla="*/ 18 w 38"/>
                  <a:gd name="T51" fmla="*/ 33 h 45"/>
                  <a:gd name="T52" fmla="*/ 19 w 38"/>
                  <a:gd name="T53" fmla="*/ 38 h 45"/>
                  <a:gd name="T54" fmla="*/ 25 w 38"/>
                  <a:gd name="T55" fmla="*/ 42 h 45"/>
                  <a:gd name="T56" fmla="*/ 27 w 38"/>
                  <a:gd name="T57" fmla="*/ 42 h 45"/>
                  <a:gd name="T58" fmla="*/ 29 w 38"/>
                  <a:gd name="T59" fmla="*/ 42 h 45"/>
                  <a:gd name="T60" fmla="*/ 30 w 38"/>
                  <a:gd name="T61" fmla="*/ 45 h 45"/>
                  <a:gd name="T62" fmla="*/ 32 w 38"/>
                  <a:gd name="T63" fmla="*/ 40 h 45"/>
                  <a:gd name="T64" fmla="*/ 29 w 38"/>
                  <a:gd name="T65" fmla="*/ 34 h 45"/>
                  <a:gd name="T66" fmla="*/ 29 w 38"/>
                  <a:gd name="T67" fmla="*/ 31 h 45"/>
                  <a:gd name="T68" fmla="*/ 30 w 38"/>
                  <a:gd name="T69" fmla="*/ 25 h 45"/>
                  <a:gd name="T70" fmla="*/ 32 w 38"/>
                  <a:gd name="T71" fmla="*/ 27 h 45"/>
                  <a:gd name="T72" fmla="*/ 34 w 38"/>
                  <a:gd name="T73" fmla="*/ 33 h 45"/>
                  <a:gd name="T74" fmla="*/ 36 w 38"/>
                  <a:gd name="T75" fmla="*/ 36 h 45"/>
                  <a:gd name="T76" fmla="*/ 36 w 38"/>
                  <a:gd name="T77" fmla="*/ 29 h 45"/>
                  <a:gd name="T78" fmla="*/ 38 w 38"/>
                  <a:gd name="T79" fmla="*/ 27 h 45"/>
                  <a:gd name="T80" fmla="*/ 36 w 38"/>
                  <a:gd name="T81" fmla="*/ 22 h 45"/>
                  <a:gd name="T82" fmla="*/ 36 w 38"/>
                  <a:gd name="T83" fmla="*/ 16 h 45"/>
                  <a:gd name="T84" fmla="*/ 34 w 38"/>
                  <a:gd name="T85" fmla="*/ 13 h 45"/>
                  <a:gd name="T86" fmla="*/ 34 w 38"/>
                  <a:gd name="T87" fmla="*/ 11 h 45"/>
                  <a:gd name="T88" fmla="*/ 32 w 38"/>
                  <a:gd name="T89" fmla="*/ 5 h 45"/>
                  <a:gd name="T90" fmla="*/ 30 w 38"/>
                  <a:gd name="T91" fmla="*/ 5 h 45"/>
                  <a:gd name="T92" fmla="*/ 29 w 38"/>
                  <a:gd name="T93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" h="45">
                    <a:moveTo>
                      <a:pt x="29" y="2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9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6" y="24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6" y="29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7" y="42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9" y="43"/>
                    </a:lnTo>
                    <a:lnTo>
                      <a:pt x="30" y="45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36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0" y="27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4" y="29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507">
                <a:extLst>
                  <a:ext uri="{FF2B5EF4-FFF2-40B4-BE49-F238E27FC236}">
                    <a16:creationId xmlns:a16="http://schemas.microsoft.com/office/drawing/2014/main" id="{34F3A7EB-A1BB-4AB8-8183-F36BAED5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3524097"/>
                <a:ext cx="8169" cy="6765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508">
                <a:extLst>
                  <a:ext uri="{FF2B5EF4-FFF2-40B4-BE49-F238E27FC236}">
                    <a16:creationId xmlns:a16="http://schemas.microsoft.com/office/drawing/2014/main" id="{F8D11DBD-625D-4378-B57A-907E2C3D45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20527">
                <a:off x="9706222" y="3021466"/>
                <a:ext cx="55819" cy="147088"/>
              </a:xfrm>
              <a:custGeom>
                <a:avLst/>
                <a:gdLst>
                  <a:gd name="T0" fmla="*/ 5 w 11"/>
                  <a:gd name="T1" fmla="*/ 0 h 35"/>
                  <a:gd name="T2" fmla="*/ 5 w 11"/>
                  <a:gd name="T3" fmla="*/ 0 h 35"/>
                  <a:gd name="T4" fmla="*/ 5 w 11"/>
                  <a:gd name="T5" fmla="*/ 0 h 35"/>
                  <a:gd name="T6" fmla="*/ 3 w 11"/>
                  <a:gd name="T7" fmla="*/ 2 h 35"/>
                  <a:gd name="T8" fmla="*/ 2 w 11"/>
                  <a:gd name="T9" fmla="*/ 4 h 35"/>
                  <a:gd name="T10" fmla="*/ 0 w 11"/>
                  <a:gd name="T11" fmla="*/ 13 h 35"/>
                  <a:gd name="T12" fmla="*/ 0 w 11"/>
                  <a:gd name="T13" fmla="*/ 16 h 35"/>
                  <a:gd name="T14" fmla="*/ 0 w 11"/>
                  <a:gd name="T15" fmla="*/ 18 h 35"/>
                  <a:gd name="T16" fmla="*/ 2 w 11"/>
                  <a:gd name="T17" fmla="*/ 22 h 35"/>
                  <a:gd name="T18" fmla="*/ 3 w 11"/>
                  <a:gd name="T19" fmla="*/ 26 h 35"/>
                  <a:gd name="T20" fmla="*/ 5 w 11"/>
                  <a:gd name="T21" fmla="*/ 29 h 35"/>
                  <a:gd name="T22" fmla="*/ 7 w 11"/>
                  <a:gd name="T23" fmla="*/ 31 h 35"/>
                  <a:gd name="T24" fmla="*/ 9 w 11"/>
                  <a:gd name="T25" fmla="*/ 33 h 35"/>
                  <a:gd name="T26" fmla="*/ 11 w 11"/>
                  <a:gd name="T27" fmla="*/ 35 h 35"/>
                  <a:gd name="T28" fmla="*/ 11 w 11"/>
                  <a:gd name="T29" fmla="*/ 35 h 35"/>
                  <a:gd name="T30" fmla="*/ 11 w 11"/>
                  <a:gd name="T31" fmla="*/ 29 h 35"/>
                  <a:gd name="T32" fmla="*/ 11 w 11"/>
                  <a:gd name="T33" fmla="*/ 27 h 35"/>
                  <a:gd name="T34" fmla="*/ 11 w 11"/>
                  <a:gd name="T35" fmla="*/ 26 h 35"/>
                  <a:gd name="T36" fmla="*/ 11 w 11"/>
                  <a:gd name="T37" fmla="*/ 24 h 35"/>
                  <a:gd name="T38" fmla="*/ 11 w 11"/>
                  <a:gd name="T39" fmla="*/ 20 h 35"/>
                  <a:gd name="T40" fmla="*/ 11 w 11"/>
                  <a:gd name="T41" fmla="*/ 16 h 35"/>
                  <a:gd name="T42" fmla="*/ 11 w 11"/>
                  <a:gd name="T43" fmla="*/ 11 h 35"/>
                  <a:gd name="T44" fmla="*/ 11 w 11"/>
                  <a:gd name="T45" fmla="*/ 9 h 35"/>
                  <a:gd name="T46" fmla="*/ 11 w 11"/>
                  <a:gd name="T47" fmla="*/ 7 h 35"/>
                  <a:gd name="T48" fmla="*/ 9 w 11"/>
                  <a:gd name="T49" fmla="*/ 6 h 35"/>
                  <a:gd name="T50" fmla="*/ 9 w 11"/>
                  <a:gd name="T51" fmla="*/ 4 h 35"/>
                  <a:gd name="T52" fmla="*/ 9 w 11"/>
                  <a:gd name="T53" fmla="*/ 2 h 35"/>
                  <a:gd name="T54" fmla="*/ 9 w 11"/>
                  <a:gd name="T55" fmla="*/ 2 h 35"/>
                  <a:gd name="T56" fmla="*/ 9 w 11"/>
                  <a:gd name="T57" fmla="*/ 2 h 35"/>
                  <a:gd name="T58" fmla="*/ 7 w 11"/>
                  <a:gd name="T59" fmla="*/ 2 h 35"/>
                  <a:gd name="T60" fmla="*/ 5 w 11"/>
                  <a:gd name="T6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3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0"/>
                    </a:lnTo>
                    <a:lnTo>
                      <a:pt x="11" y="16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/>
              </a:p>
            </p:txBody>
          </p:sp>
          <p:sp>
            <p:nvSpPr>
              <p:cNvPr id="99" name="Freeform 509">
                <a:extLst>
                  <a:ext uri="{FF2B5EF4-FFF2-40B4-BE49-F238E27FC236}">
                    <a16:creationId xmlns:a16="http://schemas.microsoft.com/office/drawing/2014/main" id="{C6339ACB-DEA2-4093-BA5A-E5EFCC3D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8041" y="2581551"/>
                <a:ext cx="117076" cy="96961"/>
              </a:xfrm>
              <a:custGeom>
                <a:avLst/>
                <a:gdLst>
                  <a:gd name="T0" fmla="*/ 32 w 43"/>
                  <a:gd name="T1" fmla="*/ 10 h 43"/>
                  <a:gd name="T2" fmla="*/ 32 w 43"/>
                  <a:gd name="T3" fmla="*/ 12 h 43"/>
                  <a:gd name="T4" fmla="*/ 31 w 43"/>
                  <a:gd name="T5" fmla="*/ 14 h 43"/>
                  <a:gd name="T6" fmla="*/ 27 w 43"/>
                  <a:gd name="T7" fmla="*/ 12 h 43"/>
                  <a:gd name="T8" fmla="*/ 20 w 43"/>
                  <a:gd name="T9" fmla="*/ 10 h 43"/>
                  <a:gd name="T10" fmla="*/ 11 w 43"/>
                  <a:gd name="T11" fmla="*/ 7 h 43"/>
                  <a:gd name="T12" fmla="*/ 3 w 43"/>
                  <a:gd name="T13" fmla="*/ 1 h 43"/>
                  <a:gd name="T14" fmla="*/ 2 w 43"/>
                  <a:gd name="T15" fmla="*/ 0 h 43"/>
                  <a:gd name="T16" fmla="*/ 0 w 43"/>
                  <a:gd name="T17" fmla="*/ 3 h 43"/>
                  <a:gd name="T18" fmla="*/ 5 w 43"/>
                  <a:gd name="T19" fmla="*/ 9 h 43"/>
                  <a:gd name="T20" fmla="*/ 11 w 43"/>
                  <a:gd name="T21" fmla="*/ 14 h 43"/>
                  <a:gd name="T22" fmla="*/ 11 w 43"/>
                  <a:gd name="T23" fmla="*/ 18 h 43"/>
                  <a:gd name="T24" fmla="*/ 14 w 43"/>
                  <a:gd name="T25" fmla="*/ 21 h 43"/>
                  <a:gd name="T26" fmla="*/ 13 w 43"/>
                  <a:gd name="T27" fmla="*/ 25 h 43"/>
                  <a:gd name="T28" fmla="*/ 7 w 43"/>
                  <a:gd name="T29" fmla="*/ 23 h 43"/>
                  <a:gd name="T30" fmla="*/ 9 w 43"/>
                  <a:gd name="T31" fmla="*/ 27 h 43"/>
                  <a:gd name="T32" fmla="*/ 11 w 43"/>
                  <a:gd name="T33" fmla="*/ 29 h 43"/>
                  <a:gd name="T34" fmla="*/ 9 w 43"/>
                  <a:gd name="T35" fmla="*/ 32 h 43"/>
                  <a:gd name="T36" fmla="*/ 16 w 43"/>
                  <a:gd name="T37" fmla="*/ 38 h 43"/>
                  <a:gd name="T38" fmla="*/ 20 w 43"/>
                  <a:gd name="T39" fmla="*/ 43 h 43"/>
                  <a:gd name="T40" fmla="*/ 22 w 43"/>
                  <a:gd name="T41" fmla="*/ 41 h 43"/>
                  <a:gd name="T42" fmla="*/ 22 w 43"/>
                  <a:gd name="T43" fmla="*/ 39 h 43"/>
                  <a:gd name="T44" fmla="*/ 23 w 43"/>
                  <a:gd name="T45" fmla="*/ 39 h 43"/>
                  <a:gd name="T46" fmla="*/ 20 w 43"/>
                  <a:gd name="T47" fmla="*/ 36 h 43"/>
                  <a:gd name="T48" fmla="*/ 14 w 43"/>
                  <a:gd name="T49" fmla="*/ 34 h 43"/>
                  <a:gd name="T50" fmla="*/ 16 w 43"/>
                  <a:gd name="T51" fmla="*/ 30 h 43"/>
                  <a:gd name="T52" fmla="*/ 20 w 43"/>
                  <a:gd name="T53" fmla="*/ 32 h 43"/>
                  <a:gd name="T54" fmla="*/ 22 w 43"/>
                  <a:gd name="T55" fmla="*/ 30 h 43"/>
                  <a:gd name="T56" fmla="*/ 29 w 43"/>
                  <a:gd name="T57" fmla="*/ 32 h 43"/>
                  <a:gd name="T58" fmla="*/ 36 w 43"/>
                  <a:gd name="T59" fmla="*/ 36 h 43"/>
                  <a:gd name="T60" fmla="*/ 36 w 43"/>
                  <a:gd name="T61" fmla="*/ 30 h 43"/>
                  <a:gd name="T62" fmla="*/ 34 w 43"/>
                  <a:gd name="T63" fmla="*/ 27 h 43"/>
                  <a:gd name="T64" fmla="*/ 38 w 43"/>
                  <a:gd name="T65" fmla="*/ 23 h 43"/>
                  <a:gd name="T66" fmla="*/ 40 w 43"/>
                  <a:gd name="T67" fmla="*/ 23 h 43"/>
                  <a:gd name="T68" fmla="*/ 42 w 43"/>
                  <a:gd name="T69" fmla="*/ 23 h 43"/>
                  <a:gd name="T70" fmla="*/ 43 w 43"/>
                  <a:gd name="T71" fmla="*/ 20 h 43"/>
                  <a:gd name="T72" fmla="*/ 42 w 43"/>
                  <a:gd name="T73" fmla="*/ 20 h 43"/>
                  <a:gd name="T74" fmla="*/ 38 w 43"/>
                  <a:gd name="T75" fmla="*/ 18 h 43"/>
                  <a:gd name="T76" fmla="*/ 34 w 43"/>
                  <a:gd name="T77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43">
                    <a:moveTo>
                      <a:pt x="34" y="12"/>
                    </a:moveTo>
                    <a:lnTo>
                      <a:pt x="32" y="10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3" y="12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9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3" y="25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13" y="36"/>
                    </a:lnTo>
                    <a:lnTo>
                      <a:pt x="16" y="38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1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9" y="32"/>
                    </a:lnTo>
                    <a:lnTo>
                      <a:pt x="32" y="3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0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6" y="25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4" y="14"/>
                    </a:lnTo>
                    <a:lnTo>
                      <a:pt x="34" y="1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510">
                <a:extLst>
                  <a:ext uri="{FF2B5EF4-FFF2-40B4-BE49-F238E27FC236}">
                    <a16:creationId xmlns:a16="http://schemas.microsoft.com/office/drawing/2014/main" id="{A607B15A-7FE9-4C3B-A221-EB28EFF7D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595" y="2588316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511">
                <a:extLst>
                  <a:ext uri="{FF2B5EF4-FFF2-40B4-BE49-F238E27FC236}">
                    <a16:creationId xmlns:a16="http://schemas.microsoft.com/office/drawing/2014/main" id="{0C107FE5-29AA-41AD-9A22-670AE3E16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8041" y="2674001"/>
                <a:ext cx="166085" cy="196176"/>
              </a:xfrm>
              <a:custGeom>
                <a:avLst/>
                <a:gdLst>
                  <a:gd name="T0" fmla="*/ 40 w 61"/>
                  <a:gd name="T1" fmla="*/ 13 h 87"/>
                  <a:gd name="T2" fmla="*/ 32 w 61"/>
                  <a:gd name="T3" fmla="*/ 7 h 87"/>
                  <a:gd name="T4" fmla="*/ 29 w 61"/>
                  <a:gd name="T5" fmla="*/ 2 h 87"/>
                  <a:gd name="T6" fmla="*/ 23 w 61"/>
                  <a:gd name="T7" fmla="*/ 0 h 87"/>
                  <a:gd name="T8" fmla="*/ 29 w 61"/>
                  <a:gd name="T9" fmla="*/ 4 h 87"/>
                  <a:gd name="T10" fmla="*/ 31 w 61"/>
                  <a:gd name="T11" fmla="*/ 6 h 87"/>
                  <a:gd name="T12" fmla="*/ 29 w 61"/>
                  <a:gd name="T13" fmla="*/ 7 h 87"/>
                  <a:gd name="T14" fmla="*/ 23 w 61"/>
                  <a:gd name="T15" fmla="*/ 4 h 87"/>
                  <a:gd name="T16" fmla="*/ 25 w 61"/>
                  <a:gd name="T17" fmla="*/ 9 h 87"/>
                  <a:gd name="T18" fmla="*/ 27 w 61"/>
                  <a:gd name="T19" fmla="*/ 15 h 87"/>
                  <a:gd name="T20" fmla="*/ 29 w 61"/>
                  <a:gd name="T21" fmla="*/ 18 h 87"/>
                  <a:gd name="T22" fmla="*/ 32 w 61"/>
                  <a:gd name="T23" fmla="*/ 24 h 87"/>
                  <a:gd name="T24" fmla="*/ 34 w 61"/>
                  <a:gd name="T25" fmla="*/ 29 h 87"/>
                  <a:gd name="T26" fmla="*/ 36 w 61"/>
                  <a:gd name="T27" fmla="*/ 36 h 87"/>
                  <a:gd name="T28" fmla="*/ 36 w 61"/>
                  <a:gd name="T29" fmla="*/ 40 h 87"/>
                  <a:gd name="T30" fmla="*/ 34 w 61"/>
                  <a:gd name="T31" fmla="*/ 45 h 87"/>
                  <a:gd name="T32" fmla="*/ 31 w 61"/>
                  <a:gd name="T33" fmla="*/ 49 h 87"/>
                  <a:gd name="T34" fmla="*/ 29 w 61"/>
                  <a:gd name="T35" fmla="*/ 53 h 87"/>
                  <a:gd name="T36" fmla="*/ 25 w 61"/>
                  <a:gd name="T37" fmla="*/ 49 h 87"/>
                  <a:gd name="T38" fmla="*/ 27 w 61"/>
                  <a:gd name="T39" fmla="*/ 45 h 87"/>
                  <a:gd name="T40" fmla="*/ 25 w 61"/>
                  <a:gd name="T41" fmla="*/ 49 h 87"/>
                  <a:gd name="T42" fmla="*/ 27 w 61"/>
                  <a:gd name="T43" fmla="*/ 56 h 87"/>
                  <a:gd name="T44" fmla="*/ 27 w 61"/>
                  <a:gd name="T45" fmla="*/ 65 h 87"/>
                  <a:gd name="T46" fmla="*/ 23 w 61"/>
                  <a:gd name="T47" fmla="*/ 65 h 87"/>
                  <a:gd name="T48" fmla="*/ 20 w 61"/>
                  <a:gd name="T49" fmla="*/ 65 h 87"/>
                  <a:gd name="T50" fmla="*/ 13 w 61"/>
                  <a:gd name="T51" fmla="*/ 67 h 87"/>
                  <a:gd name="T52" fmla="*/ 7 w 61"/>
                  <a:gd name="T53" fmla="*/ 69 h 87"/>
                  <a:gd name="T54" fmla="*/ 5 w 61"/>
                  <a:gd name="T55" fmla="*/ 73 h 87"/>
                  <a:gd name="T56" fmla="*/ 2 w 61"/>
                  <a:gd name="T57" fmla="*/ 78 h 87"/>
                  <a:gd name="T58" fmla="*/ 0 w 61"/>
                  <a:gd name="T59" fmla="*/ 82 h 87"/>
                  <a:gd name="T60" fmla="*/ 3 w 61"/>
                  <a:gd name="T61" fmla="*/ 85 h 87"/>
                  <a:gd name="T62" fmla="*/ 5 w 61"/>
                  <a:gd name="T63" fmla="*/ 83 h 87"/>
                  <a:gd name="T64" fmla="*/ 11 w 61"/>
                  <a:gd name="T65" fmla="*/ 85 h 87"/>
                  <a:gd name="T66" fmla="*/ 13 w 61"/>
                  <a:gd name="T67" fmla="*/ 82 h 87"/>
                  <a:gd name="T68" fmla="*/ 16 w 61"/>
                  <a:gd name="T69" fmla="*/ 80 h 87"/>
                  <a:gd name="T70" fmla="*/ 18 w 61"/>
                  <a:gd name="T71" fmla="*/ 78 h 87"/>
                  <a:gd name="T72" fmla="*/ 22 w 61"/>
                  <a:gd name="T73" fmla="*/ 74 h 87"/>
                  <a:gd name="T74" fmla="*/ 27 w 61"/>
                  <a:gd name="T75" fmla="*/ 76 h 87"/>
                  <a:gd name="T76" fmla="*/ 31 w 61"/>
                  <a:gd name="T77" fmla="*/ 76 h 87"/>
                  <a:gd name="T78" fmla="*/ 31 w 61"/>
                  <a:gd name="T79" fmla="*/ 82 h 87"/>
                  <a:gd name="T80" fmla="*/ 36 w 61"/>
                  <a:gd name="T81" fmla="*/ 87 h 87"/>
                  <a:gd name="T82" fmla="*/ 40 w 61"/>
                  <a:gd name="T83" fmla="*/ 82 h 87"/>
                  <a:gd name="T84" fmla="*/ 40 w 61"/>
                  <a:gd name="T85" fmla="*/ 80 h 87"/>
                  <a:gd name="T86" fmla="*/ 43 w 61"/>
                  <a:gd name="T87" fmla="*/ 80 h 87"/>
                  <a:gd name="T88" fmla="*/ 38 w 61"/>
                  <a:gd name="T89" fmla="*/ 71 h 87"/>
                  <a:gd name="T90" fmla="*/ 42 w 61"/>
                  <a:gd name="T91" fmla="*/ 73 h 87"/>
                  <a:gd name="T92" fmla="*/ 43 w 61"/>
                  <a:gd name="T93" fmla="*/ 73 h 87"/>
                  <a:gd name="T94" fmla="*/ 43 w 61"/>
                  <a:gd name="T95" fmla="*/ 74 h 87"/>
                  <a:gd name="T96" fmla="*/ 51 w 61"/>
                  <a:gd name="T97" fmla="*/ 74 h 87"/>
                  <a:gd name="T98" fmla="*/ 51 w 61"/>
                  <a:gd name="T99" fmla="*/ 69 h 87"/>
                  <a:gd name="T100" fmla="*/ 54 w 61"/>
                  <a:gd name="T101" fmla="*/ 73 h 87"/>
                  <a:gd name="T102" fmla="*/ 54 w 61"/>
                  <a:gd name="T103" fmla="*/ 67 h 87"/>
                  <a:gd name="T104" fmla="*/ 58 w 61"/>
                  <a:gd name="T105" fmla="*/ 67 h 87"/>
                  <a:gd name="T106" fmla="*/ 56 w 61"/>
                  <a:gd name="T107" fmla="*/ 62 h 87"/>
                  <a:gd name="T108" fmla="*/ 58 w 61"/>
                  <a:gd name="T109" fmla="*/ 64 h 87"/>
                  <a:gd name="T110" fmla="*/ 61 w 61"/>
                  <a:gd name="T111" fmla="*/ 67 h 87"/>
                  <a:gd name="T112" fmla="*/ 61 w 61"/>
                  <a:gd name="T113" fmla="*/ 60 h 87"/>
                  <a:gd name="T114" fmla="*/ 58 w 61"/>
                  <a:gd name="T115" fmla="*/ 55 h 87"/>
                  <a:gd name="T116" fmla="*/ 56 w 61"/>
                  <a:gd name="T117" fmla="*/ 47 h 87"/>
                  <a:gd name="T118" fmla="*/ 51 w 61"/>
                  <a:gd name="T119" fmla="*/ 40 h 87"/>
                  <a:gd name="T120" fmla="*/ 49 w 61"/>
                  <a:gd name="T121" fmla="*/ 33 h 87"/>
                  <a:gd name="T122" fmla="*/ 47 w 61"/>
                  <a:gd name="T123" fmla="*/ 26 h 87"/>
                  <a:gd name="T124" fmla="*/ 47 w 61"/>
                  <a:gd name="T125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" h="87">
                    <a:moveTo>
                      <a:pt x="47" y="20"/>
                    </a:moveTo>
                    <a:lnTo>
                      <a:pt x="43" y="17"/>
                    </a:lnTo>
                    <a:lnTo>
                      <a:pt x="40" y="13"/>
                    </a:lnTo>
                    <a:lnTo>
                      <a:pt x="38" y="11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1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5" y="58"/>
                    </a:lnTo>
                    <a:lnTo>
                      <a:pt x="29" y="64"/>
                    </a:lnTo>
                    <a:lnTo>
                      <a:pt x="27" y="65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11" y="85"/>
                    </a:lnTo>
                    <a:lnTo>
                      <a:pt x="9" y="82"/>
                    </a:lnTo>
                    <a:lnTo>
                      <a:pt x="11" y="80"/>
                    </a:lnTo>
                    <a:lnTo>
                      <a:pt x="13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6" y="80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29" y="74"/>
                    </a:lnTo>
                    <a:lnTo>
                      <a:pt x="31" y="74"/>
                    </a:lnTo>
                    <a:lnTo>
                      <a:pt x="31" y="76"/>
                    </a:lnTo>
                    <a:lnTo>
                      <a:pt x="31" y="78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2" y="83"/>
                    </a:lnTo>
                    <a:lnTo>
                      <a:pt x="34" y="85"/>
                    </a:lnTo>
                    <a:lnTo>
                      <a:pt x="36" y="87"/>
                    </a:lnTo>
                    <a:lnTo>
                      <a:pt x="38" y="87"/>
                    </a:lnTo>
                    <a:lnTo>
                      <a:pt x="40" y="87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3" y="80"/>
                    </a:lnTo>
                    <a:lnTo>
                      <a:pt x="42" y="76"/>
                    </a:lnTo>
                    <a:lnTo>
                      <a:pt x="38" y="74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3" y="73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3" y="74"/>
                    </a:lnTo>
                    <a:lnTo>
                      <a:pt x="47" y="74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51" y="73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4" y="73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54" y="67"/>
                    </a:lnTo>
                    <a:lnTo>
                      <a:pt x="54" y="65"/>
                    </a:lnTo>
                    <a:lnTo>
                      <a:pt x="56" y="65"/>
                    </a:lnTo>
                    <a:lnTo>
                      <a:pt x="58" y="67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4"/>
                    </a:lnTo>
                    <a:lnTo>
                      <a:pt x="61" y="62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0" y="58"/>
                    </a:lnTo>
                    <a:lnTo>
                      <a:pt x="58" y="55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4" y="45"/>
                    </a:lnTo>
                    <a:lnTo>
                      <a:pt x="52" y="42"/>
                    </a:lnTo>
                    <a:lnTo>
                      <a:pt x="51" y="40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49" y="33"/>
                    </a:lnTo>
                    <a:lnTo>
                      <a:pt x="51" y="33"/>
                    </a:lnTo>
                    <a:lnTo>
                      <a:pt x="49" y="31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512">
                <a:extLst>
                  <a:ext uri="{FF2B5EF4-FFF2-40B4-BE49-F238E27FC236}">
                    <a16:creationId xmlns:a16="http://schemas.microsoft.com/office/drawing/2014/main" id="{4F8469EB-EB0B-443A-AFC9-82AA77EFB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6999" y="2752923"/>
                <a:ext cx="8169" cy="1127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5 h 5"/>
                  <a:gd name="T4" fmla="*/ 2 w 3"/>
                  <a:gd name="T5" fmla="*/ 3 h 5"/>
                  <a:gd name="T6" fmla="*/ 2 w 3"/>
                  <a:gd name="T7" fmla="*/ 1 h 5"/>
                  <a:gd name="T8" fmla="*/ 0 w 3"/>
                  <a:gd name="T9" fmla="*/ 0 h 5"/>
                  <a:gd name="T10" fmla="*/ 0 w 3"/>
                  <a:gd name="T11" fmla="*/ 1 h 5"/>
                  <a:gd name="T12" fmla="*/ 2 w 3"/>
                  <a:gd name="T13" fmla="*/ 3 h 5"/>
                  <a:gd name="T14" fmla="*/ 2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513">
                <a:extLst>
                  <a:ext uri="{FF2B5EF4-FFF2-40B4-BE49-F238E27FC236}">
                    <a16:creationId xmlns:a16="http://schemas.microsoft.com/office/drawing/2014/main" id="{2B037470-EC12-4133-9567-57B3B71DD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437" y="2854393"/>
                <a:ext cx="43563" cy="40588"/>
              </a:xfrm>
              <a:custGeom>
                <a:avLst/>
                <a:gdLst>
                  <a:gd name="T0" fmla="*/ 5 w 16"/>
                  <a:gd name="T1" fmla="*/ 5 h 18"/>
                  <a:gd name="T2" fmla="*/ 3 w 16"/>
                  <a:gd name="T3" fmla="*/ 3 h 18"/>
                  <a:gd name="T4" fmla="*/ 1 w 16"/>
                  <a:gd name="T5" fmla="*/ 3 h 18"/>
                  <a:gd name="T6" fmla="*/ 1 w 16"/>
                  <a:gd name="T7" fmla="*/ 9 h 18"/>
                  <a:gd name="T8" fmla="*/ 0 w 16"/>
                  <a:gd name="T9" fmla="*/ 11 h 18"/>
                  <a:gd name="T10" fmla="*/ 1 w 16"/>
                  <a:gd name="T11" fmla="*/ 11 h 18"/>
                  <a:gd name="T12" fmla="*/ 1 w 16"/>
                  <a:gd name="T13" fmla="*/ 11 h 18"/>
                  <a:gd name="T14" fmla="*/ 3 w 16"/>
                  <a:gd name="T15" fmla="*/ 13 h 18"/>
                  <a:gd name="T16" fmla="*/ 3 w 16"/>
                  <a:gd name="T17" fmla="*/ 13 h 18"/>
                  <a:gd name="T18" fmla="*/ 7 w 16"/>
                  <a:gd name="T19" fmla="*/ 16 h 18"/>
                  <a:gd name="T20" fmla="*/ 7 w 16"/>
                  <a:gd name="T21" fmla="*/ 16 h 18"/>
                  <a:gd name="T22" fmla="*/ 9 w 16"/>
                  <a:gd name="T23" fmla="*/ 18 h 18"/>
                  <a:gd name="T24" fmla="*/ 10 w 16"/>
                  <a:gd name="T25" fmla="*/ 16 h 18"/>
                  <a:gd name="T26" fmla="*/ 9 w 16"/>
                  <a:gd name="T27" fmla="*/ 16 h 18"/>
                  <a:gd name="T28" fmla="*/ 9 w 16"/>
                  <a:gd name="T29" fmla="*/ 13 h 18"/>
                  <a:gd name="T30" fmla="*/ 9 w 16"/>
                  <a:gd name="T31" fmla="*/ 11 h 18"/>
                  <a:gd name="T32" fmla="*/ 10 w 16"/>
                  <a:gd name="T33" fmla="*/ 9 h 18"/>
                  <a:gd name="T34" fmla="*/ 10 w 16"/>
                  <a:gd name="T35" fmla="*/ 9 h 18"/>
                  <a:gd name="T36" fmla="*/ 14 w 16"/>
                  <a:gd name="T37" fmla="*/ 9 h 18"/>
                  <a:gd name="T38" fmla="*/ 16 w 16"/>
                  <a:gd name="T39" fmla="*/ 11 h 18"/>
                  <a:gd name="T40" fmla="*/ 16 w 16"/>
                  <a:gd name="T41" fmla="*/ 9 h 18"/>
                  <a:gd name="T42" fmla="*/ 16 w 16"/>
                  <a:gd name="T43" fmla="*/ 7 h 18"/>
                  <a:gd name="T44" fmla="*/ 16 w 16"/>
                  <a:gd name="T45" fmla="*/ 7 h 18"/>
                  <a:gd name="T46" fmla="*/ 16 w 16"/>
                  <a:gd name="T47" fmla="*/ 5 h 18"/>
                  <a:gd name="T48" fmla="*/ 16 w 16"/>
                  <a:gd name="T49" fmla="*/ 5 h 18"/>
                  <a:gd name="T50" fmla="*/ 16 w 16"/>
                  <a:gd name="T51" fmla="*/ 3 h 18"/>
                  <a:gd name="T52" fmla="*/ 12 w 16"/>
                  <a:gd name="T53" fmla="*/ 0 h 18"/>
                  <a:gd name="T54" fmla="*/ 12 w 16"/>
                  <a:gd name="T55" fmla="*/ 0 h 18"/>
                  <a:gd name="T56" fmla="*/ 10 w 16"/>
                  <a:gd name="T57" fmla="*/ 0 h 18"/>
                  <a:gd name="T58" fmla="*/ 9 w 16"/>
                  <a:gd name="T59" fmla="*/ 0 h 18"/>
                  <a:gd name="T60" fmla="*/ 7 w 16"/>
                  <a:gd name="T61" fmla="*/ 0 h 18"/>
                  <a:gd name="T62" fmla="*/ 7 w 16"/>
                  <a:gd name="T63" fmla="*/ 2 h 18"/>
                  <a:gd name="T64" fmla="*/ 7 w 16"/>
                  <a:gd name="T65" fmla="*/ 3 h 18"/>
                  <a:gd name="T66" fmla="*/ 5 w 16"/>
                  <a:gd name="T67" fmla="*/ 3 h 18"/>
                  <a:gd name="T68" fmla="*/ 5 w 16"/>
                  <a:gd name="T6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18">
                    <a:moveTo>
                      <a:pt x="5" y="5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514">
                <a:extLst>
                  <a:ext uri="{FF2B5EF4-FFF2-40B4-BE49-F238E27FC236}">
                    <a16:creationId xmlns:a16="http://schemas.microsoft.com/office/drawing/2014/main" id="{2ABB3F60-A9E2-4BD0-869C-FCDB266A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554" y="2845375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515">
                <a:extLst>
                  <a:ext uri="{FF2B5EF4-FFF2-40B4-BE49-F238E27FC236}">
                    <a16:creationId xmlns:a16="http://schemas.microsoft.com/office/drawing/2014/main" id="{81ABAECD-E1A9-4665-A0D0-00115C78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5" y="2865668"/>
                <a:ext cx="59899" cy="69903"/>
              </a:xfrm>
              <a:custGeom>
                <a:avLst/>
                <a:gdLst>
                  <a:gd name="T0" fmla="*/ 6 w 22"/>
                  <a:gd name="T1" fmla="*/ 2 h 31"/>
                  <a:gd name="T2" fmla="*/ 4 w 22"/>
                  <a:gd name="T3" fmla="*/ 6 h 31"/>
                  <a:gd name="T4" fmla="*/ 4 w 22"/>
                  <a:gd name="T5" fmla="*/ 6 h 31"/>
                  <a:gd name="T6" fmla="*/ 2 w 22"/>
                  <a:gd name="T7" fmla="*/ 6 h 31"/>
                  <a:gd name="T8" fmla="*/ 0 w 22"/>
                  <a:gd name="T9" fmla="*/ 9 h 31"/>
                  <a:gd name="T10" fmla="*/ 4 w 22"/>
                  <a:gd name="T11" fmla="*/ 11 h 31"/>
                  <a:gd name="T12" fmla="*/ 4 w 22"/>
                  <a:gd name="T13" fmla="*/ 11 h 31"/>
                  <a:gd name="T14" fmla="*/ 6 w 22"/>
                  <a:gd name="T15" fmla="*/ 17 h 31"/>
                  <a:gd name="T16" fmla="*/ 8 w 22"/>
                  <a:gd name="T17" fmla="*/ 13 h 31"/>
                  <a:gd name="T18" fmla="*/ 9 w 22"/>
                  <a:gd name="T19" fmla="*/ 13 h 31"/>
                  <a:gd name="T20" fmla="*/ 6 w 22"/>
                  <a:gd name="T21" fmla="*/ 11 h 31"/>
                  <a:gd name="T22" fmla="*/ 6 w 22"/>
                  <a:gd name="T23" fmla="*/ 9 h 31"/>
                  <a:gd name="T24" fmla="*/ 9 w 22"/>
                  <a:gd name="T25" fmla="*/ 13 h 31"/>
                  <a:gd name="T26" fmla="*/ 11 w 22"/>
                  <a:gd name="T27" fmla="*/ 15 h 31"/>
                  <a:gd name="T28" fmla="*/ 13 w 22"/>
                  <a:gd name="T29" fmla="*/ 18 h 31"/>
                  <a:gd name="T30" fmla="*/ 11 w 22"/>
                  <a:gd name="T31" fmla="*/ 22 h 31"/>
                  <a:gd name="T32" fmla="*/ 15 w 22"/>
                  <a:gd name="T33" fmla="*/ 26 h 31"/>
                  <a:gd name="T34" fmla="*/ 17 w 22"/>
                  <a:gd name="T35" fmla="*/ 29 h 31"/>
                  <a:gd name="T36" fmla="*/ 19 w 22"/>
                  <a:gd name="T37" fmla="*/ 27 h 31"/>
                  <a:gd name="T38" fmla="*/ 17 w 22"/>
                  <a:gd name="T39" fmla="*/ 24 h 31"/>
                  <a:gd name="T40" fmla="*/ 17 w 22"/>
                  <a:gd name="T41" fmla="*/ 26 h 31"/>
                  <a:gd name="T42" fmla="*/ 19 w 22"/>
                  <a:gd name="T43" fmla="*/ 29 h 31"/>
                  <a:gd name="T44" fmla="*/ 20 w 22"/>
                  <a:gd name="T45" fmla="*/ 31 h 31"/>
                  <a:gd name="T46" fmla="*/ 20 w 22"/>
                  <a:gd name="T47" fmla="*/ 27 h 31"/>
                  <a:gd name="T48" fmla="*/ 22 w 22"/>
                  <a:gd name="T49" fmla="*/ 27 h 31"/>
                  <a:gd name="T50" fmla="*/ 20 w 22"/>
                  <a:gd name="T51" fmla="*/ 18 h 31"/>
                  <a:gd name="T52" fmla="*/ 20 w 22"/>
                  <a:gd name="T53" fmla="*/ 15 h 31"/>
                  <a:gd name="T54" fmla="*/ 20 w 22"/>
                  <a:gd name="T55" fmla="*/ 11 h 31"/>
                  <a:gd name="T56" fmla="*/ 19 w 22"/>
                  <a:gd name="T57" fmla="*/ 8 h 31"/>
                  <a:gd name="T58" fmla="*/ 15 w 22"/>
                  <a:gd name="T59" fmla="*/ 6 h 31"/>
                  <a:gd name="T60" fmla="*/ 13 w 22"/>
                  <a:gd name="T61" fmla="*/ 4 h 31"/>
                  <a:gd name="T62" fmla="*/ 11 w 22"/>
                  <a:gd name="T63" fmla="*/ 4 h 31"/>
                  <a:gd name="T64" fmla="*/ 8 w 22"/>
                  <a:gd name="T65" fmla="*/ 2 h 31"/>
                  <a:gd name="T66" fmla="*/ 6 w 22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31">
                    <a:moveTo>
                      <a:pt x="6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516">
                <a:extLst>
                  <a:ext uri="{FF2B5EF4-FFF2-40B4-BE49-F238E27FC236}">
                    <a16:creationId xmlns:a16="http://schemas.microsoft.com/office/drawing/2014/main" id="{599D9084-8A2B-448D-BF21-AEC4D29DE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486" y="2904001"/>
                <a:ext cx="2724" cy="6765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1 w 1"/>
                  <a:gd name="T9" fmla="*/ 0 h 3"/>
                  <a:gd name="T10" fmla="*/ 0 w 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517">
                <a:extLst>
                  <a:ext uri="{FF2B5EF4-FFF2-40B4-BE49-F238E27FC236}">
                    <a16:creationId xmlns:a16="http://schemas.microsoft.com/office/drawing/2014/main" id="{4D25D963-521C-4C1F-94C5-A4D26FD16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049" y="2944589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2 w 2"/>
                  <a:gd name="T7" fmla="*/ 3 h 3"/>
                  <a:gd name="T8" fmla="*/ 0 w 2"/>
                  <a:gd name="T9" fmla="*/ 0 h 3"/>
                  <a:gd name="T10" fmla="*/ 0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518">
                <a:extLst>
                  <a:ext uri="{FF2B5EF4-FFF2-40B4-BE49-F238E27FC236}">
                    <a16:creationId xmlns:a16="http://schemas.microsoft.com/office/drawing/2014/main" id="{DEBF9683-605D-48D3-86A7-85E762A42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2951353"/>
                <a:ext cx="10891" cy="4509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2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519">
                <a:extLst>
                  <a:ext uri="{FF2B5EF4-FFF2-40B4-BE49-F238E27FC236}">
                    <a16:creationId xmlns:a16="http://schemas.microsoft.com/office/drawing/2014/main" id="{E9FE56B6-B145-43BB-8FA2-59D57B1EE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2899492"/>
                <a:ext cx="5445" cy="4509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520">
                <a:extLst>
                  <a:ext uri="{FF2B5EF4-FFF2-40B4-BE49-F238E27FC236}">
                    <a16:creationId xmlns:a16="http://schemas.microsoft.com/office/drawing/2014/main" id="{1A1A13B8-3583-4056-8C32-BBF5AF909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537" y="2890472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521">
                <a:extLst>
                  <a:ext uri="{FF2B5EF4-FFF2-40B4-BE49-F238E27FC236}">
                    <a16:creationId xmlns:a16="http://schemas.microsoft.com/office/drawing/2014/main" id="{77873943-6B38-490A-B0F2-4FD6DFB94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8982" y="2870177"/>
                <a:ext cx="0" cy="4509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522">
                <a:extLst>
                  <a:ext uri="{FF2B5EF4-FFF2-40B4-BE49-F238E27FC236}">
                    <a16:creationId xmlns:a16="http://schemas.microsoft.com/office/drawing/2014/main" id="{781E2A8F-526A-4CE8-81BE-7EE6A58FD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991" y="3037040"/>
                <a:ext cx="8169" cy="18039"/>
              </a:xfrm>
              <a:custGeom>
                <a:avLst/>
                <a:gdLst>
                  <a:gd name="T0" fmla="*/ 0 w 3"/>
                  <a:gd name="T1" fmla="*/ 4 h 8"/>
                  <a:gd name="T2" fmla="*/ 0 w 3"/>
                  <a:gd name="T3" fmla="*/ 6 h 8"/>
                  <a:gd name="T4" fmla="*/ 2 w 3"/>
                  <a:gd name="T5" fmla="*/ 8 h 8"/>
                  <a:gd name="T6" fmla="*/ 2 w 3"/>
                  <a:gd name="T7" fmla="*/ 8 h 8"/>
                  <a:gd name="T8" fmla="*/ 2 w 3"/>
                  <a:gd name="T9" fmla="*/ 6 h 8"/>
                  <a:gd name="T10" fmla="*/ 2 w 3"/>
                  <a:gd name="T11" fmla="*/ 6 h 8"/>
                  <a:gd name="T12" fmla="*/ 2 w 3"/>
                  <a:gd name="T13" fmla="*/ 6 h 8"/>
                  <a:gd name="T14" fmla="*/ 2 w 3"/>
                  <a:gd name="T15" fmla="*/ 4 h 8"/>
                  <a:gd name="T16" fmla="*/ 3 w 3"/>
                  <a:gd name="T17" fmla="*/ 4 h 8"/>
                  <a:gd name="T18" fmla="*/ 3 w 3"/>
                  <a:gd name="T19" fmla="*/ 0 h 8"/>
                  <a:gd name="T20" fmla="*/ 2 w 3"/>
                  <a:gd name="T21" fmla="*/ 0 h 8"/>
                  <a:gd name="T22" fmla="*/ 2 w 3"/>
                  <a:gd name="T23" fmla="*/ 0 h 8"/>
                  <a:gd name="T24" fmla="*/ 2 w 3"/>
                  <a:gd name="T25" fmla="*/ 2 h 8"/>
                  <a:gd name="T26" fmla="*/ 0 w 3"/>
                  <a:gd name="T27" fmla="*/ 2 h 8"/>
                  <a:gd name="T28" fmla="*/ 2 w 3"/>
                  <a:gd name="T29" fmla="*/ 4 h 8"/>
                  <a:gd name="T30" fmla="*/ 0 w 3"/>
                  <a:gd name="T31" fmla="*/ 4 h 8"/>
                  <a:gd name="T32" fmla="*/ 0 w 3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8">
                    <a:moveTo>
                      <a:pt x="0" y="4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523">
                <a:extLst>
                  <a:ext uri="{FF2B5EF4-FFF2-40B4-BE49-F238E27FC236}">
                    <a16:creationId xmlns:a16="http://schemas.microsoft.com/office/drawing/2014/main" id="{6F3DE320-AEFB-4065-8CDA-B947A0C57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6158" y="3012236"/>
                <a:ext cx="2724" cy="225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524">
                <a:extLst>
                  <a:ext uri="{FF2B5EF4-FFF2-40B4-BE49-F238E27FC236}">
                    <a16:creationId xmlns:a16="http://schemas.microsoft.com/office/drawing/2014/main" id="{B5C9CA1D-20B0-45C7-B222-AC0E211B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3012236"/>
                <a:ext cx="0" cy="4509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525">
                <a:extLst>
                  <a:ext uri="{FF2B5EF4-FFF2-40B4-BE49-F238E27FC236}">
                    <a16:creationId xmlns:a16="http://schemas.microsoft.com/office/drawing/2014/main" id="{95C30889-87AD-47B2-9002-4BB2F82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6158" y="2996451"/>
                <a:ext cx="10891" cy="902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2 w 4"/>
                  <a:gd name="T5" fmla="*/ 4 h 4"/>
                  <a:gd name="T6" fmla="*/ 2 w 4"/>
                  <a:gd name="T7" fmla="*/ 4 h 4"/>
                  <a:gd name="T8" fmla="*/ 2 w 4"/>
                  <a:gd name="T9" fmla="*/ 4 h 4"/>
                  <a:gd name="T10" fmla="*/ 2 w 4"/>
                  <a:gd name="T11" fmla="*/ 2 h 4"/>
                  <a:gd name="T12" fmla="*/ 4 w 4"/>
                  <a:gd name="T13" fmla="*/ 2 h 4"/>
                  <a:gd name="T14" fmla="*/ 4 w 4"/>
                  <a:gd name="T15" fmla="*/ 0 h 4"/>
                  <a:gd name="T16" fmla="*/ 2 w 4"/>
                  <a:gd name="T17" fmla="*/ 0 h 4"/>
                  <a:gd name="T18" fmla="*/ 2 w 4"/>
                  <a:gd name="T19" fmla="*/ 0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526">
                <a:extLst>
                  <a:ext uri="{FF2B5EF4-FFF2-40B4-BE49-F238E27FC236}">
                    <a16:creationId xmlns:a16="http://schemas.microsoft.com/office/drawing/2014/main" id="{E1C6B419-2FBB-42E8-8D3D-C672B9B2F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0562" y="2608609"/>
                <a:ext cx="5445" cy="4509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529">
                <a:extLst>
                  <a:ext uri="{FF2B5EF4-FFF2-40B4-BE49-F238E27FC236}">
                    <a16:creationId xmlns:a16="http://schemas.microsoft.com/office/drawing/2014/main" id="{3D650640-90D2-4B3B-842A-ED175CB42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267" y="3747332"/>
                <a:ext cx="5445" cy="9020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0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  <a:gd name="T14" fmla="*/ 2 w 2"/>
                  <a:gd name="T15" fmla="*/ 4 h 4"/>
                  <a:gd name="T16" fmla="*/ 2 w 2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530">
                <a:extLst>
                  <a:ext uri="{FF2B5EF4-FFF2-40B4-BE49-F238E27FC236}">
                    <a16:creationId xmlns:a16="http://schemas.microsoft.com/office/drawing/2014/main" id="{DC7EA5C7-FD77-424D-AA70-580594449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6882" y="3751841"/>
                <a:ext cx="35396" cy="24804"/>
              </a:xfrm>
              <a:custGeom>
                <a:avLst/>
                <a:gdLst>
                  <a:gd name="T0" fmla="*/ 4 w 13"/>
                  <a:gd name="T1" fmla="*/ 5 h 11"/>
                  <a:gd name="T2" fmla="*/ 6 w 13"/>
                  <a:gd name="T3" fmla="*/ 5 h 11"/>
                  <a:gd name="T4" fmla="*/ 6 w 13"/>
                  <a:gd name="T5" fmla="*/ 5 h 11"/>
                  <a:gd name="T6" fmla="*/ 8 w 13"/>
                  <a:gd name="T7" fmla="*/ 5 h 11"/>
                  <a:gd name="T8" fmla="*/ 9 w 13"/>
                  <a:gd name="T9" fmla="*/ 9 h 11"/>
                  <a:gd name="T10" fmla="*/ 11 w 13"/>
                  <a:gd name="T11" fmla="*/ 11 h 11"/>
                  <a:gd name="T12" fmla="*/ 13 w 13"/>
                  <a:gd name="T13" fmla="*/ 11 h 11"/>
                  <a:gd name="T14" fmla="*/ 11 w 13"/>
                  <a:gd name="T15" fmla="*/ 9 h 11"/>
                  <a:gd name="T16" fmla="*/ 11 w 13"/>
                  <a:gd name="T17" fmla="*/ 7 h 11"/>
                  <a:gd name="T18" fmla="*/ 9 w 13"/>
                  <a:gd name="T19" fmla="*/ 7 h 11"/>
                  <a:gd name="T20" fmla="*/ 6 w 13"/>
                  <a:gd name="T21" fmla="*/ 4 h 11"/>
                  <a:gd name="T22" fmla="*/ 6 w 13"/>
                  <a:gd name="T23" fmla="*/ 4 h 11"/>
                  <a:gd name="T24" fmla="*/ 4 w 13"/>
                  <a:gd name="T25" fmla="*/ 2 h 11"/>
                  <a:gd name="T26" fmla="*/ 2 w 13"/>
                  <a:gd name="T27" fmla="*/ 0 h 11"/>
                  <a:gd name="T28" fmla="*/ 0 w 13"/>
                  <a:gd name="T29" fmla="*/ 0 h 11"/>
                  <a:gd name="T30" fmla="*/ 0 w 13"/>
                  <a:gd name="T31" fmla="*/ 2 h 11"/>
                  <a:gd name="T32" fmla="*/ 2 w 13"/>
                  <a:gd name="T33" fmla="*/ 2 h 11"/>
                  <a:gd name="T34" fmla="*/ 4 w 13"/>
                  <a:gd name="T3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1">
                    <a:moveTo>
                      <a:pt x="4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531">
                <a:extLst>
                  <a:ext uri="{FF2B5EF4-FFF2-40B4-BE49-F238E27FC236}">
                    <a16:creationId xmlns:a16="http://schemas.microsoft.com/office/drawing/2014/main" id="{CF1040AF-5FDF-4773-B9B5-AB989D4D6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2275" y="3781154"/>
                <a:ext cx="13615" cy="27059"/>
              </a:xfrm>
              <a:custGeom>
                <a:avLst/>
                <a:gdLst>
                  <a:gd name="T0" fmla="*/ 2 w 5"/>
                  <a:gd name="T1" fmla="*/ 7 h 12"/>
                  <a:gd name="T2" fmla="*/ 4 w 5"/>
                  <a:gd name="T3" fmla="*/ 12 h 12"/>
                  <a:gd name="T4" fmla="*/ 4 w 5"/>
                  <a:gd name="T5" fmla="*/ 12 h 12"/>
                  <a:gd name="T6" fmla="*/ 5 w 5"/>
                  <a:gd name="T7" fmla="*/ 10 h 12"/>
                  <a:gd name="T8" fmla="*/ 5 w 5"/>
                  <a:gd name="T9" fmla="*/ 9 h 12"/>
                  <a:gd name="T10" fmla="*/ 5 w 5"/>
                  <a:gd name="T11" fmla="*/ 7 h 12"/>
                  <a:gd name="T12" fmla="*/ 5 w 5"/>
                  <a:gd name="T13" fmla="*/ 5 h 12"/>
                  <a:gd name="T14" fmla="*/ 5 w 5"/>
                  <a:gd name="T15" fmla="*/ 3 h 12"/>
                  <a:gd name="T16" fmla="*/ 5 w 5"/>
                  <a:gd name="T17" fmla="*/ 1 h 12"/>
                  <a:gd name="T18" fmla="*/ 4 w 5"/>
                  <a:gd name="T19" fmla="*/ 1 h 12"/>
                  <a:gd name="T20" fmla="*/ 2 w 5"/>
                  <a:gd name="T21" fmla="*/ 1 h 12"/>
                  <a:gd name="T22" fmla="*/ 2 w 5"/>
                  <a:gd name="T23" fmla="*/ 0 h 12"/>
                  <a:gd name="T24" fmla="*/ 0 w 5"/>
                  <a:gd name="T25" fmla="*/ 0 h 12"/>
                  <a:gd name="T26" fmla="*/ 2 w 5"/>
                  <a:gd name="T27" fmla="*/ 1 h 12"/>
                  <a:gd name="T28" fmla="*/ 2 w 5"/>
                  <a:gd name="T2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2">
                    <a:moveTo>
                      <a:pt x="2" y="7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532">
                <a:extLst>
                  <a:ext uri="{FF2B5EF4-FFF2-40B4-BE49-F238E27FC236}">
                    <a16:creationId xmlns:a16="http://schemas.microsoft.com/office/drawing/2014/main" id="{900B9E82-0D98-4BE9-80EA-7A0C41169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2275" y="3776645"/>
                <a:ext cx="0" cy="4509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533">
                <a:extLst>
                  <a:ext uri="{FF2B5EF4-FFF2-40B4-BE49-F238E27FC236}">
                    <a16:creationId xmlns:a16="http://schemas.microsoft.com/office/drawing/2014/main" id="{A8E37B3D-9A8B-48A3-8EC4-E16F11225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755" y="3817233"/>
                <a:ext cx="5445" cy="676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0 h 3"/>
                  <a:gd name="T14" fmla="*/ 0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534">
                <a:extLst>
                  <a:ext uri="{FF2B5EF4-FFF2-40B4-BE49-F238E27FC236}">
                    <a16:creationId xmlns:a16="http://schemas.microsoft.com/office/drawing/2014/main" id="{BDC04B4D-2B1B-4E37-8C0E-066D161E4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3369" y="3823998"/>
                <a:ext cx="10891" cy="902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4 h 4"/>
                  <a:gd name="T4" fmla="*/ 4 w 4"/>
                  <a:gd name="T5" fmla="*/ 2 h 4"/>
                  <a:gd name="T6" fmla="*/ 2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2 w 4"/>
                  <a:gd name="T13" fmla="*/ 2 h 4"/>
                  <a:gd name="T14" fmla="*/ 2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535">
                <a:extLst>
                  <a:ext uri="{FF2B5EF4-FFF2-40B4-BE49-F238E27FC236}">
                    <a16:creationId xmlns:a16="http://schemas.microsoft.com/office/drawing/2014/main" id="{D3660EE5-C73E-49EF-A89A-EE3068986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9705" y="3792429"/>
                <a:ext cx="92572" cy="54117"/>
              </a:xfrm>
              <a:custGeom>
                <a:avLst/>
                <a:gdLst>
                  <a:gd name="T0" fmla="*/ 1 w 34"/>
                  <a:gd name="T1" fmla="*/ 18 h 24"/>
                  <a:gd name="T2" fmla="*/ 3 w 34"/>
                  <a:gd name="T3" fmla="*/ 20 h 24"/>
                  <a:gd name="T4" fmla="*/ 5 w 34"/>
                  <a:gd name="T5" fmla="*/ 22 h 24"/>
                  <a:gd name="T6" fmla="*/ 7 w 34"/>
                  <a:gd name="T7" fmla="*/ 22 h 24"/>
                  <a:gd name="T8" fmla="*/ 9 w 34"/>
                  <a:gd name="T9" fmla="*/ 22 h 24"/>
                  <a:gd name="T10" fmla="*/ 10 w 34"/>
                  <a:gd name="T11" fmla="*/ 24 h 24"/>
                  <a:gd name="T12" fmla="*/ 12 w 34"/>
                  <a:gd name="T13" fmla="*/ 24 h 24"/>
                  <a:gd name="T14" fmla="*/ 14 w 34"/>
                  <a:gd name="T15" fmla="*/ 24 h 24"/>
                  <a:gd name="T16" fmla="*/ 16 w 34"/>
                  <a:gd name="T17" fmla="*/ 24 h 24"/>
                  <a:gd name="T18" fmla="*/ 18 w 34"/>
                  <a:gd name="T19" fmla="*/ 24 h 24"/>
                  <a:gd name="T20" fmla="*/ 20 w 34"/>
                  <a:gd name="T21" fmla="*/ 24 h 24"/>
                  <a:gd name="T22" fmla="*/ 23 w 34"/>
                  <a:gd name="T23" fmla="*/ 20 h 24"/>
                  <a:gd name="T24" fmla="*/ 25 w 34"/>
                  <a:gd name="T25" fmla="*/ 18 h 24"/>
                  <a:gd name="T26" fmla="*/ 27 w 34"/>
                  <a:gd name="T27" fmla="*/ 16 h 24"/>
                  <a:gd name="T28" fmla="*/ 27 w 34"/>
                  <a:gd name="T29" fmla="*/ 16 h 24"/>
                  <a:gd name="T30" fmla="*/ 29 w 34"/>
                  <a:gd name="T31" fmla="*/ 16 h 24"/>
                  <a:gd name="T32" fmla="*/ 30 w 34"/>
                  <a:gd name="T33" fmla="*/ 16 h 24"/>
                  <a:gd name="T34" fmla="*/ 30 w 34"/>
                  <a:gd name="T35" fmla="*/ 13 h 24"/>
                  <a:gd name="T36" fmla="*/ 30 w 34"/>
                  <a:gd name="T37" fmla="*/ 11 h 24"/>
                  <a:gd name="T38" fmla="*/ 32 w 34"/>
                  <a:gd name="T39" fmla="*/ 9 h 24"/>
                  <a:gd name="T40" fmla="*/ 32 w 34"/>
                  <a:gd name="T41" fmla="*/ 9 h 24"/>
                  <a:gd name="T42" fmla="*/ 32 w 34"/>
                  <a:gd name="T43" fmla="*/ 7 h 24"/>
                  <a:gd name="T44" fmla="*/ 34 w 34"/>
                  <a:gd name="T45" fmla="*/ 5 h 24"/>
                  <a:gd name="T46" fmla="*/ 34 w 34"/>
                  <a:gd name="T47" fmla="*/ 4 h 24"/>
                  <a:gd name="T48" fmla="*/ 32 w 34"/>
                  <a:gd name="T49" fmla="*/ 2 h 24"/>
                  <a:gd name="T50" fmla="*/ 32 w 34"/>
                  <a:gd name="T51" fmla="*/ 0 h 24"/>
                  <a:gd name="T52" fmla="*/ 30 w 34"/>
                  <a:gd name="T53" fmla="*/ 0 h 24"/>
                  <a:gd name="T54" fmla="*/ 30 w 34"/>
                  <a:gd name="T55" fmla="*/ 2 h 24"/>
                  <a:gd name="T56" fmla="*/ 29 w 34"/>
                  <a:gd name="T57" fmla="*/ 2 h 24"/>
                  <a:gd name="T58" fmla="*/ 29 w 34"/>
                  <a:gd name="T59" fmla="*/ 0 h 24"/>
                  <a:gd name="T60" fmla="*/ 27 w 34"/>
                  <a:gd name="T61" fmla="*/ 2 h 24"/>
                  <a:gd name="T62" fmla="*/ 27 w 34"/>
                  <a:gd name="T63" fmla="*/ 2 h 24"/>
                  <a:gd name="T64" fmla="*/ 27 w 34"/>
                  <a:gd name="T65" fmla="*/ 4 h 24"/>
                  <a:gd name="T66" fmla="*/ 27 w 34"/>
                  <a:gd name="T67" fmla="*/ 5 h 24"/>
                  <a:gd name="T68" fmla="*/ 27 w 34"/>
                  <a:gd name="T69" fmla="*/ 7 h 24"/>
                  <a:gd name="T70" fmla="*/ 27 w 34"/>
                  <a:gd name="T71" fmla="*/ 9 h 24"/>
                  <a:gd name="T72" fmla="*/ 25 w 34"/>
                  <a:gd name="T73" fmla="*/ 9 h 24"/>
                  <a:gd name="T74" fmla="*/ 23 w 34"/>
                  <a:gd name="T75" fmla="*/ 11 h 24"/>
                  <a:gd name="T76" fmla="*/ 21 w 34"/>
                  <a:gd name="T77" fmla="*/ 14 h 24"/>
                  <a:gd name="T78" fmla="*/ 20 w 34"/>
                  <a:gd name="T79" fmla="*/ 14 h 24"/>
                  <a:gd name="T80" fmla="*/ 18 w 34"/>
                  <a:gd name="T81" fmla="*/ 14 h 24"/>
                  <a:gd name="T82" fmla="*/ 18 w 34"/>
                  <a:gd name="T83" fmla="*/ 14 h 24"/>
                  <a:gd name="T84" fmla="*/ 16 w 34"/>
                  <a:gd name="T85" fmla="*/ 14 h 24"/>
                  <a:gd name="T86" fmla="*/ 14 w 34"/>
                  <a:gd name="T87" fmla="*/ 14 h 24"/>
                  <a:gd name="T88" fmla="*/ 14 w 34"/>
                  <a:gd name="T89" fmla="*/ 14 h 24"/>
                  <a:gd name="T90" fmla="*/ 14 w 34"/>
                  <a:gd name="T91" fmla="*/ 11 h 24"/>
                  <a:gd name="T92" fmla="*/ 14 w 34"/>
                  <a:gd name="T93" fmla="*/ 11 h 24"/>
                  <a:gd name="T94" fmla="*/ 14 w 34"/>
                  <a:gd name="T95" fmla="*/ 11 h 24"/>
                  <a:gd name="T96" fmla="*/ 14 w 34"/>
                  <a:gd name="T97" fmla="*/ 11 h 24"/>
                  <a:gd name="T98" fmla="*/ 12 w 34"/>
                  <a:gd name="T99" fmla="*/ 11 h 24"/>
                  <a:gd name="T100" fmla="*/ 12 w 34"/>
                  <a:gd name="T101" fmla="*/ 13 h 24"/>
                  <a:gd name="T102" fmla="*/ 12 w 34"/>
                  <a:gd name="T103" fmla="*/ 14 h 24"/>
                  <a:gd name="T104" fmla="*/ 10 w 34"/>
                  <a:gd name="T105" fmla="*/ 14 h 24"/>
                  <a:gd name="T106" fmla="*/ 7 w 34"/>
                  <a:gd name="T107" fmla="*/ 14 h 24"/>
                  <a:gd name="T108" fmla="*/ 1 w 34"/>
                  <a:gd name="T109" fmla="*/ 14 h 24"/>
                  <a:gd name="T110" fmla="*/ 0 w 34"/>
                  <a:gd name="T111" fmla="*/ 14 h 24"/>
                  <a:gd name="T112" fmla="*/ 0 w 34"/>
                  <a:gd name="T113" fmla="*/ 14 h 24"/>
                  <a:gd name="T114" fmla="*/ 0 w 34"/>
                  <a:gd name="T115" fmla="*/ 16 h 24"/>
                  <a:gd name="T116" fmla="*/ 1 w 34"/>
                  <a:gd name="T1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" h="24">
                    <a:moveTo>
                      <a:pt x="1" y="18"/>
                    </a:moveTo>
                    <a:lnTo>
                      <a:pt x="3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3" y="20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536">
                <a:extLst>
                  <a:ext uri="{FF2B5EF4-FFF2-40B4-BE49-F238E27FC236}">
                    <a16:creationId xmlns:a16="http://schemas.microsoft.com/office/drawing/2014/main" id="{D3A18358-1543-4233-99E6-96F160CF2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8663" y="3914194"/>
                <a:ext cx="8169" cy="902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1 w 3"/>
                  <a:gd name="T5" fmla="*/ 4 h 4"/>
                  <a:gd name="T6" fmla="*/ 3 w 3"/>
                  <a:gd name="T7" fmla="*/ 4 h 4"/>
                  <a:gd name="T8" fmla="*/ 3 w 3"/>
                  <a:gd name="T9" fmla="*/ 2 h 4"/>
                  <a:gd name="T10" fmla="*/ 1 w 3"/>
                  <a:gd name="T11" fmla="*/ 2 h 4"/>
                  <a:gd name="T12" fmla="*/ 0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537">
                <a:extLst>
                  <a:ext uri="{FF2B5EF4-FFF2-40B4-BE49-F238E27FC236}">
                    <a16:creationId xmlns:a16="http://schemas.microsoft.com/office/drawing/2014/main" id="{FC060FC6-A416-4BCE-8082-072A4B8A4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377" y="3923213"/>
                <a:ext cx="5445" cy="9020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538">
                <a:extLst>
                  <a:ext uri="{FF2B5EF4-FFF2-40B4-BE49-F238E27FC236}">
                    <a16:creationId xmlns:a16="http://schemas.microsoft.com/office/drawing/2014/main" id="{F351D30D-E304-435D-B086-C5A6CE22E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7822" y="3934488"/>
                <a:ext cx="5445" cy="902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2 w 2"/>
                  <a:gd name="T5" fmla="*/ 2 h 4"/>
                  <a:gd name="T6" fmla="*/ 2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2 h 4"/>
                  <a:gd name="T14" fmla="*/ 2 w 2"/>
                  <a:gd name="T15" fmla="*/ 4 h 4"/>
                  <a:gd name="T16" fmla="*/ 2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539">
                <a:extLst>
                  <a:ext uri="{FF2B5EF4-FFF2-40B4-BE49-F238E27FC236}">
                    <a16:creationId xmlns:a16="http://schemas.microsoft.com/office/drawing/2014/main" id="{2BDD0F49-B99F-48A9-9716-71534667D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5839" y="3812722"/>
                <a:ext cx="0" cy="11275"/>
              </a:xfrm>
              <a:custGeom>
                <a:avLst/>
                <a:gdLst>
                  <a:gd name="T0" fmla="*/ 2 h 5"/>
                  <a:gd name="T1" fmla="*/ 0 h 5"/>
                  <a:gd name="T2" fmla="*/ 2 h 5"/>
                  <a:gd name="T3" fmla="*/ 5 h 5"/>
                  <a:gd name="T4" fmla="*/ 2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540">
                <a:extLst>
                  <a:ext uri="{FF2B5EF4-FFF2-40B4-BE49-F238E27FC236}">
                    <a16:creationId xmlns:a16="http://schemas.microsoft.com/office/drawing/2014/main" id="{B21BD932-18F1-4E8F-9D1B-D8C147ECF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629" y="3963801"/>
                <a:ext cx="16336" cy="9020"/>
              </a:xfrm>
              <a:custGeom>
                <a:avLst/>
                <a:gdLst>
                  <a:gd name="T0" fmla="*/ 4 w 6"/>
                  <a:gd name="T1" fmla="*/ 0 h 4"/>
                  <a:gd name="T2" fmla="*/ 2 w 6"/>
                  <a:gd name="T3" fmla="*/ 0 h 4"/>
                  <a:gd name="T4" fmla="*/ 2 w 6"/>
                  <a:gd name="T5" fmla="*/ 2 h 4"/>
                  <a:gd name="T6" fmla="*/ 0 w 6"/>
                  <a:gd name="T7" fmla="*/ 4 h 4"/>
                  <a:gd name="T8" fmla="*/ 0 w 6"/>
                  <a:gd name="T9" fmla="*/ 4 h 4"/>
                  <a:gd name="T10" fmla="*/ 2 w 6"/>
                  <a:gd name="T11" fmla="*/ 4 h 4"/>
                  <a:gd name="T12" fmla="*/ 6 w 6"/>
                  <a:gd name="T13" fmla="*/ 4 h 4"/>
                  <a:gd name="T14" fmla="*/ 4 w 6"/>
                  <a:gd name="T15" fmla="*/ 4 h 4"/>
                  <a:gd name="T16" fmla="*/ 4 w 6"/>
                  <a:gd name="T17" fmla="*/ 2 h 4"/>
                  <a:gd name="T18" fmla="*/ 4 w 6"/>
                  <a:gd name="T19" fmla="*/ 0 h 4"/>
                  <a:gd name="T20" fmla="*/ 4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541">
                <a:extLst>
                  <a:ext uri="{FF2B5EF4-FFF2-40B4-BE49-F238E27FC236}">
                    <a16:creationId xmlns:a16="http://schemas.microsoft.com/office/drawing/2014/main" id="{488EDA2F-9EAC-4919-995F-F1500FD81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9519" y="3959292"/>
                <a:ext cx="544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542">
                <a:extLst>
                  <a:ext uri="{FF2B5EF4-FFF2-40B4-BE49-F238E27FC236}">
                    <a16:creationId xmlns:a16="http://schemas.microsoft.com/office/drawing/2014/main" id="{1FFF5EA0-606E-4147-9687-0E31ED1CC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4965" y="3959292"/>
                <a:ext cx="19060" cy="15785"/>
              </a:xfrm>
              <a:custGeom>
                <a:avLst/>
                <a:gdLst>
                  <a:gd name="T0" fmla="*/ 2 w 7"/>
                  <a:gd name="T1" fmla="*/ 6 h 7"/>
                  <a:gd name="T2" fmla="*/ 2 w 7"/>
                  <a:gd name="T3" fmla="*/ 7 h 7"/>
                  <a:gd name="T4" fmla="*/ 4 w 7"/>
                  <a:gd name="T5" fmla="*/ 7 h 7"/>
                  <a:gd name="T6" fmla="*/ 5 w 7"/>
                  <a:gd name="T7" fmla="*/ 6 h 7"/>
                  <a:gd name="T8" fmla="*/ 7 w 7"/>
                  <a:gd name="T9" fmla="*/ 4 h 7"/>
                  <a:gd name="T10" fmla="*/ 7 w 7"/>
                  <a:gd name="T11" fmla="*/ 2 h 7"/>
                  <a:gd name="T12" fmla="*/ 7 w 7"/>
                  <a:gd name="T13" fmla="*/ 0 h 7"/>
                  <a:gd name="T14" fmla="*/ 7 w 7"/>
                  <a:gd name="T15" fmla="*/ 0 h 7"/>
                  <a:gd name="T16" fmla="*/ 4 w 7"/>
                  <a:gd name="T17" fmla="*/ 2 h 7"/>
                  <a:gd name="T18" fmla="*/ 4 w 7"/>
                  <a:gd name="T19" fmla="*/ 2 h 7"/>
                  <a:gd name="T20" fmla="*/ 2 w 7"/>
                  <a:gd name="T21" fmla="*/ 2 h 7"/>
                  <a:gd name="T22" fmla="*/ 0 w 7"/>
                  <a:gd name="T23" fmla="*/ 2 h 7"/>
                  <a:gd name="T24" fmla="*/ 0 w 7"/>
                  <a:gd name="T25" fmla="*/ 2 h 7"/>
                  <a:gd name="T26" fmla="*/ 0 w 7"/>
                  <a:gd name="T27" fmla="*/ 0 h 7"/>
                  <a:gd name="T28" fmla="*/ 0 w 7"/>
                  <a:gd name="T29" fmla="*/ 4 h 7"/>
                  <a:gd name="T30" fmla="*/ 2 w 7"/>
                  <a:gd name="T3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543">
                <a:extLst>
                  <a:ext uri="{FF2B5EF4-FFF2-40B4-BE49-F238E27FC236}">
                    <a16:creationId xmlns:a16="http://schemas.microsoft.com/office/drawing/2014/main" id="{B5737D98-CB05-452F-891B-56F6A243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8378" y="3959292"/>
                <a:ext cx="5445" cy="902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  <a:gd name="T10" fmla="*/ 0 w 2"/>
                  <a:gd name="T11" fmla="*/ 0 h 4"/>
                  <a:gd name="T12" fmla="*/ 0 w 2"/>
                  <a:gd name="T13" fmla="*/ 2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544">
                <a:extLst>
                  <a:ext uri="{FF2B5EF4-FFF2-40B4-BE49-F238E27FC236}">
                    <a16:creationId xmlns:a16="http://schemas.microsoft.com/office/drawing/2014/main" id="{C003719D-3909-46D5-B013-9A3D8E9D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318" y="4024684"/>
                <a:ext cx="13615" cy="13529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4 h 6"/>
                  <a:gd name="T4" fmla="*/ 1 w 5"/>
                  <a:gd name="T5" fmla="*/ 6 h 6"/>
                  <a:gd name="T6" fmla="*/ 3 w 5"/>
                  <a:gd name="T7" fmla="*/ 6 h 6"/>
                  <a:gd name="T8" fmla="*/ 3 w 5"/>
                  <a:gd name="T9" fmla="*/ 6 h 6"/>
                  <a:gd name="T10" fmla="*/ 3 w 5"/>
                  <a:gd name="T11" fmla="*/ 4 h 6"/>
                  <a:gd name="T12" fmla="*/ 5 w 5"/>
                  <a:gd name="T13" fmla="*/ 0 h 6"/>
                  <a:gd name="T14" fmla="*/ 3 w 5"/>
                  <a:gd name="T15" fmla="*/ 2 h 6"/>
                  <a:gd name="T16" fmla="*/ 3 w 5"/>
                  <a:gd name="T17" fmla="*/ 0 h 6"/>
                  <a:gd name="T18" fmla="*/ 1 w 5"/>
                  <a:gd name="T19" fmla="*/ 2 h 6"/>
                  <a:gd name="T20" fmla="*/ 1 w 5"/>
                  <a:gd name="T21" fmla="*/ 0 h 6"/>
                  <a:gd name="T22" fmla="*/ 1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545">
                <a:extLst>
                  <a:ext uri="{FF2B5EF4-FFF2-40B4-BE49-F238E27FC236}">
                    <a16:creationId xmlns:a16="http://schemas.microsoft.com/office/drawing/2014/main" id="{E7FA3EC6-8B55-4E03-A1EB-D0A3680F3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2881" y="4094585"/>
                <a:ext cx="13615" cy="6765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2 w 5"/>
                  <a:gd name="T5" fmla="*/ 0 h 3"/>
                  <a:gd name="T6" fmla="*/ 2 w 5"/>
                  <a:gd name="T7" fmla="*/ 0 h 3"/>
                  <a:gd name="T8" fmla="*/ 0 w 5"/>
                  <a:gd name="T9" fmla="*/ 2 h 3"/>
                  <a:gd name="T10" fmla="*/ 0 w 5"/>
                  <a:gd name="T11" fmla="*/ 3 h 3"/>
                  <a:gd name="T12" fmla="*/ 2 w 5"/>
                  <a:gd name="T13" fmla="*/ 2 h 3"/>
                  <a:gd name="T14" fmla="*/ 3 w 5"/>
                  <a:gd name="T15" fmla="*/ 2 h 3"/>
                  <a:gd name="T16" fmla="*/ 3 w 5"/>
                  <a:gd name="T17" fmla="*/ 2 h 3"/>
                  <a:gd name="T18" fmla="*/ 5 w 5"/>
                  <a:gd name="T19" fmla="*/ 0 h 3"/>
                  <a:gd name="T20" fmla="*/ 5 w 5"/>
                  <a:gd name="T21" fmla="*/ 0 h 3"/>
                  <a:gd name="T22" fmla="*/ 5 w 5"/>
                  <a:gd name="T23" fmla="*/ 0 h 3"/>
                  <a:gd name="T24" fmla="*/ 3 w 5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546">
                <a:extLst>
                  <a:ext uri="{FF2B5EF4-FFF2-40B4-BE49-F238E27FC236}">
                    <a16:creationId xmlns:a16="http://schemas.microsoft.com/office/drawing/2014/main" id="{35EC8DC7-B690-4A59-83DC-D61CA4D14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6999" y="4552329"/>
                <a:ext cx="35396" cy="11275"/>
              </a:xfrm>
              <a:custGeom>
                <a:avLst/>
                <a:gdLst>
                  <a:gd name="T0" fmla="*/ 9 w 13"/>
                  <a:gd name="T1" fmla="*/ 1 h 5"/>
                  <a:gd name="T2" fmla="*/ 9 w 13"/>
                  <a:gd name="T3" fmla="*/ 1 h 5"/>
                  <a:gd name="T4" fmla="*/ 9 w 13"/>
                  <a:gd name="T5" fmla="*/ 0 h 5"/>
                  <a:gd name="T6" fmla="*/ 3 w 13"/>
                  <a:gd name="T7" fmla="*/ 1 h 5"/>
                  <a:gd name="T8" fmla="*/ 2 w 13"/>
                  <a:gd name="T9" fmla="*/ 1 h 5"/>
                  <a:gd name="T10" fmla="*/ 2 w 13"/>
                  <a:gd name="T11" fmla="*/ 1 h 5"/>
                  <a:gd name="T12" fmla="*/ 2 w 13"/>
                  <a:gd name="T13" fmla="*/ 1 h 5"/>
                  <a:gd name="T14" fmla="*/ 0 w 13"/>
                  <a:gd name="T15" fmla="*/ 3 h 5"/>
                  <a:gd name="T16" fmla="*/ 2 w 13"/>
                  <a:gd name="T17" fmla="*/ 3 h 5"/>
                  <a:gd name="T18" fmla="*/ 5 w 13"/>
                  <a:gd name="T19" fmla="*/ 5 h 5"/>
                  <a:gd name="T20" fmla="*/ 7 w 13"/>
                  <a:gd name="T21" fmla="*/ 5 h 5"/>
                  <a:gd name="T22" fmla="*/ 7 w 13"/>
                  <a:gd name="T23" fmla="*/ 5 h 5"/>
                  <a:gd name="T24" fmla="*/ 9 w 13"/>
                  <a:gd name="T25" fmla="*/ 3 h 5"/>
                  <a:gd name="T26" fmla="*/ 11 w 13"/>
                  <a:gd name="T27" fmla="*/ 3 h 5"/>
                  <a:gd name="T28" fmla="*/ 13 w 13"/>
                  <a:gd name="T29" fmla="*/ 3 h 5"/>
                  <a:gd name="T30" fmla="*/ 13 w 13"/>
                  <a:gd name="T31" fmla="*/ 3 h 5"/>
                  <a:gd name="T32" fmla="*/ 11 w 13"/>
                  <a:gd name="T33" fmla="*/ 1 h 5"/>
                  <a:gd name="T34" fmla="*/ 9 w 13"/>
                  <a:gd name="T3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5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547">
                <a:extLst>
                  <a:ext uri="{FF2B5EF4-FFF2-40B4-BE49-F238E27FC236}">
                    <a16:creationId xmlns:a16="http://schemas.microsoft.com/office/drawing/2014/main" id="{CE010B9A-186A-43FC-85ED-83CC0CD2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8579" y="4669584"/>
                <a:ext cx="5445" cy="902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548">
                <a:extLst>
                  <a:ext uri="{FF2B5EF4-FFF2-40B4-BE49-F238E27FC236}">
                    <a16:creationId xmlns:a16="http://schemas.microsoft.com/office/drawing/2014/main" id="{257CFAAD-F660-429B-959F-B032DCE48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5855" y="4680858"/>
                <a:ext cx="8169" cy="4509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549">
                <a:extLst>
                  <a:ext uri="{FF2B5EF4-FFF2-40B4-BE49-F238E27FC236}">
                    <a16:creationId xmlns:a16="http://schemas.microsoft.com/office/drawing/2014/main" id="{1C7C6BC9-B96C-4253-A13A-8C88DE28C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5117" y="4680858"/>
                <a:ext cx="95295" cy="74412"/>
              </a:xfrm>
              <a:custGeom>
                <a:avLst/>
                <a:gdLst>
                  <a:gd name="T0" fmla="*/ 31 w 35"/>
                  <a:gd name="T1" fmla="*/ 6 h 33"/>
                  <a:gd name="T2" fmla="*/ 27 w 35"/>
                  <a:gd name="T3" fmla="*/ 6 h 33"/>
                  <a:gd name="T4" fmla="*/ 26 w 35"/>
                  <a:gd name="T5" fmla="*/ 6 h 33"/>
                  <a:gd name="T6" fmla="*/ 22 w 35"/>
                  <a:gd name="T7" fmla="*/ 8 h 33"/>
                  <a:gd name="T8" fmla="*/ 18 w 35"/>
                  <a:gd name="T9" fmla="*/ 6 h 33"/>
                  <a:gd name="T10" fmla="*/ 15 w 35"/>
                  <a:gd name="T11" fmla="*/ 2 h 33"/>
                  <a:gd name="T12" fmla="*/ 13 w 35"/>
                  <a:gd name="T13" fmla="*/ 2 h 33"/>
                  <a:gd name="T14" fmla="*/ 13 w 35"/>
                  <a:gd name="T15" fmla="*/ 0 h 33"/>
                  <a:gd name="T16" fmla="*/ 8 w 35"/>
                  <a:gd name="T17" fmla="*/ 6 h 33"/>
                  <a:gd name="T18" fmla="*/ 6 w 35"/>
                  <a:gd name="T19" fmla="*/ 17 h 33"/>
                  <a:gd name="T20" fmla="*/ 4 w 35"/>
                  <a:gd name="T21" fmla="*/ 20 h 33"/>
                  <a:gd name="T22" fmla="*/ 2 w 35"/>
                  <a:gd name="T23" fmla="*/ 22 h 33"/>
                  <a:gd name="T24" fmla="*/ 2 w 35"/>
                  <a:gd name="T25" fmla="*/ 24 h 33"/>
                  <a:gd name="T26" fmla="*/ 0 w 35"/>
                  <a:gd name="T27" fmla="*/ 29 h 33"/>
                  <a:gd name="T28" fmla="*/ 0 w 35"/>
                  <a:gd name="T29" fmla="*/ 29 h 33"/>
                  <a:gd name="T30" fmla="*/ 0 w 35"/>
                  <a:gd name="T31" fmla="*/ 31 h 33"/>
                  <a:gd name="T32" fmla="*/ 2 w 35"/>
                  <a:gd name="T33" fmla="*/ 31 h 33"/>
                  <a:gd name="T34" fmla="*/ 4 w 35"/>
                  <a:gd name="T35" fmla="*/ 31 h 33"/>
                  <a:gd name="T36" fmla="*/ 4 w 35"/>
                  <a:gd name="T37" fmla="*/ 33 h 33"/>
                  <a:gd name="T38" fmla="*/ 8 w 35"/>
                  <a:gd name="T39" fmla="*/ 31 h 33"/>
                  <a:gd name="T40" fmla="*/ 9 w 35"/>
                  <a:gd name="T41" fmla="*/ 28 h 33"/>
                  <a:gd name="T42" fmla="*/ 9 w 35"/>
                  <a:gd name="T43" fmla="*/ 29 h 33"/>
                  <a:gd name="T44" fmla="*/ 13 w 35"/>
                  <a:gd name="T45" fmla="*/ 28 h 33"/>
                  <a:gd name="T46" fmla="*/ 15 w 35"/>
                  <a:gd name="T47" fmla="*/ 26 h 33"/>
                  <a:gd name="T48" fmla="*/ 17 w 35"/>
                  <a:gd name="T49" fmla="*/ 26 h 33"/>
                  <a:gd name="T50" fmla="*/ 18 w 35"/>
                  <a:gd name="T51" fmla="*/ 26 h 33"/>
                  <a:gd name="T52" fmla="*/ 20 w 35"/>
                  <a:gd name="T53" fmla="*/ 22 h 33"/>
                  <a:gd name="T54" fmla="*/ 26 w 35"/>
                  <a:gd name="T55" fmla="*/ 19 h 33"/>
                  <a:gd name="T56" fmla="*/ 29 w 35"/>
                  <a:gd name="T57" fmla="*/ 13 h 33"/>
                  <a:gd name="T58" fmla="*/ 31 w 35"/>
                  <a:gd name="T59" fmla="*/ 9 h 33"/>
                  <a:gd name="T60" fmla="*/ 35 w 35"/>
                  <a:gd name="T61" fmla="*/ 4 h 33"/>
                  <a:gd name="T62" fmla="*/ 31 w 35"/>
                  <a:gd name="T63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33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6" y="19"/>
                    </a:lnTo>
                    <a:lnTo>
                      <a:pt x="27" y="17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5" y="8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550">
                <a:extLst>
                  <a:ext uri="{FF2B5EF4-FFF2-40B4-BE49-F238E27FC236}">
                    <a16:creationId xmlns:a16="http://schemas.microsoft.com/office/drawing/2014/main" id="{6A6311B4-6812-4F2C-B3B8-96A555F74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462" y="4723701"/>
                <a:ext cx="5445" cy="225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551">
                <a:extLst>
                  <a:ext uri="{FF2B5EF4-FFF2-40B4-BE49-F238E27FC236}">
                    <a16:creationId xmlns:a16="http://schemas.microsoft.com/office/drawing/2014/main" id="{AE6060AC-10F7-4EB9-8A0A-AA6EC4367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6763" y="3952526"/>
                <a:ext cx="887597" cy="696763"/>
              </a:xfrm>
              <a:custGeom>
                <a:avLst/>
                <a:gdLst>
                  <a:gd name="T0" fmla="*/ 279 w 326"/>
                  <a:gd name="T1" fmla="*/ 247 h 309"/>
                  <a:gd name="T2" fmla="*/ 297 w 326"/>
                  <a:gd name="T3" fmla="*/ 228 h 309"/>
                  <a:gd name="T4" fmla="*/ 317 w 326"/>
                  <a:gd name="T5" fmla="*/ 188 h 309"/>
                  <a:gd name="T6" fmla="*/ 324 w 326"/>
                  <a:gd name="T7" fmla="*/ 164 h 309"/>
                  <a:gd name="T8" fmla="*/ 319 w 326"/>
                  <a:gd name="T9" fmla="*/ 142 h 309"/>
                  <a:gd name="T10" fmla="*/ 315 w 326"/>
                  <a:gd name="T11" fmla="*/ 133 h 309"/>
                  <a:gd name="T12" fmla="*/ 315 w 326"/>
                  <a:gd name="T13" fmla="*/ 115 h 309"/>
                  <a:gd name="T14" fmla="*/ 308 w 326"/>
                  <a:gd name="T15" fmla="*/ 103 h 309"/>
                  <a:gd name="T16" fmla="*/ 303 w 326"/>
                  <a:gd name="T17" fmla="*/ 88 h 309"/>
                  <a:gd name="T18" fmla="*/ 304 w 326"/>
                  <a:gd name="T19" fmla="*/ 57 h 309"/>
                  <a:gd name="T20" fmla="*/ 295 w 326"/>
                  <a:gd name="T21" fmla="*/ 39 h 309"/>
                  <a:gd name="T22" fmla="*/ 293 w 326"/>
                  <a:gd name="T23" fmla="*/ 14 h 309"/>
                  <a:gd name="T24" fmla="*/ 286 w 326"/>
                  <a:gd name="T25" fmla="*/ 12 h 309"/>
                  <a:gd name="T26" fmla="*/ 275 w 326"/>
                  <a:gd name="T27" fmla="*/ 50 h 309"/>
                  <a:gd name="T28" fmla="*/ 248 w 326"/>
                  <a:gd name="T29" fmla="*/ 66 h 309"/>
                  <a:gd name="T30" fmla="*/ 232 w 326"/>
                  <a:gd name="T31" fmla="*/ 52 h 309"/>
                  <a:gd name="T32" fmla="*/ 232 w 326"/>
                  <a:gd name="T33" fmla="*/ 32 h 309"/>
                  <a:gd name="T34" fmla="*/ 241 w 326"/>
                  <a:gd name="T35" fmla="*/ 21 h 309"/>
                  <a:gd name="T36" fmla="*/ 237 w 326"/>
                  <a:gd name="T37" fmla="*/ 18 h 309"/>
                  <a:gd name="T38" fmla="*/ 230 w 326"/>
                  <a:gd name="T39" fmla="*/ 14 h 309"/>
                  <a:gd name="T40" fmla="*/ 216 w 326"/>
                  <a:gd name="T41" fmla="*/ 10 h 309"/>
                  <a:gd name="T42" fmla="*/ 207 w 326"/>
                  <a:gd name="T43" fmla="*/ 7 h 309"/>
                  <a:gd name="T44" fmla="*/ 210 w 326"/>
                  <a:gd name="T45" fmla="*/ 14 h 309"/>
                  <a:gd name="T46" fmla="*/ 194 w 326"/>
                  <a:gd name="T47" fmla="*/ 18 h 309"/>
                  <a:gd name="T48" fmla="*/ 183 w 326"/>
                  <a:gd name="T49" fmla="*/ 30 h 309"/>
                  <a:gd name="T50" fmla="*/ 174 w 326"/>
                  <a:gd name="T51" fmla="*/ 41 h 309"/>
                  <a:gd name="T52" fmla="*/ 169 w 326"/>
                  <a:gd name="T53" fmla="*/ 39 h 309"/>
                  <a:gd name="T54" fmla="*/ 154 w 326"/>
                  <a:gd name="T55" fmla="*/ 32 h 309"/>
                  <a:gd name="T56" fmla="*/ 147 w 326"/>
                  <a:gd name="T57" fmla="*/ 38 h 309"/>
                  <a:gd name="T58" fmla="*/ 136 w 326"/>
                  <a:gd name="T59" fmla="*/ 52 h 309"/>
                  <a:gd name="T60" fmla="*/ 127 w 326"/>
                  <a:gd name="T61" fmla="*/ 63 h 309"/>
                  <a:gd name="T62" fmla="*/ 120 w 326"/>
                  <a:gd name="T63" fmla="*/ 59 h 309"/>
                  <a:gd name="T64" fmla="*/ 107 w 326"/>
                  <a:gd name="T65" fmla="*/ 79 h 309"/>
                  <a:gd name="T66" fmla="*/ 78 w 326"/>
                  <a:gd name="T67" fmla="*/ 95 h 309"/>
                  <a:gd name="T68" fmla="*/ 58 w 326"/>
                  <a:gd name="T69" fmla="*/ 101 h 309"/>
                  <a:gd name="T70" fmla="*/ 36 w 326"/>
                  <a:gd name="T71" fmla="*/ 117 h 309"/>
                  <a:gd name="T72" fmla="*/ 33 w 326"/>
                  <a:gd name="T73" fmla="*/ 121 h 309"/>
                  <a:gd name="T74" fmla="*/ 26 w 326"/>
                  <a:gd name="T75" fmla="*/ 153 h 309"/>
                  <a:gd name="T76" fmla="*/ 20 w 326"/>
                  <a:gd name="T77" fmla="*/ 159 h 309"/>
                  <a:gd name="T78" fmla="*/ 20 w 326"/>
                  <a:gd name="T79" fmla="*/ 168 h 309"/>
                  <a:gd name="T80" fmla="*/ 16 w 326"/>
                  <a:gd name="T81" fmla="*/ 211 h 309"/>
                  <a:gd name="T82" fmla="*/ 0 w 326"/>
                  <a:gd name="T83" fmla="*/ 238 h 309"/>
                  <a:gd name="T84" fmla="*/ 18 w 326"/>
                  <a:gd name="T85" fmla="*/ 247 h 309"/>
                  <a:gd name="T86" fmla="*/ 44 w 326"/>
                  <a:gd name="T87" fmla="*/ 238 h 309"/>
                  <a:gd name="T88" fmla="*/ 69 w 326"/>
                  <a:gd name="T89" fmla="*/ 235 h 309"/>
                  <a:gd name="T90" fmla="*/ 100 w 326"/>
                  <a:gd name="T91" fmla="*/ 224 h 309"/>
                  <a:gd name="T92" fmla="*/ 141 w 326"/>
                  <a:gd name="T93" fmla="*/ 224 h 309"/>
                  <a:gd name="T94" fmla="*/ 150 w 326"/>
                  <a:gd name="T95" fmla="*/ 238 h 309"/>
                  <a:gd name="T96" fmla="*/ 147 w 326"/>
                  <a:gd name="T97" fmla="*/ 256 h 309"/>
                  <a:gd name="T98" fmla="*/ 163 w 326"/>
                  <a:gd name="T99" fmla="*/ 246 h 309"/>
                  <a:gd name="T100" fmla="*/ 174 w 326"/>
                  <a:gd name="T101" fmla="*/ 240 h 309"/>
                  <a:gd name="T102" fmla="*/ 158 w 326"/>
                  <a:gd name="T103" fmla="*/ 258 h 309"/>
                  <a:gd name="T104" fmla="*/ 169 w 326"/>
                  <a:gd name="T105" fmla="*/ 255 h 309"/>
                  <a:gd name="T106" fmla="*/ 167 w 326"/>
                  <a:gd name="T107" fmla="*/ 278 h 309"/>
                  <a:gd name="T108" fmla="*/ 172 w 326"/>
                  <a:gd name="T109" fmla="*/ 298 h 309"/>
                  <a:gd name="T110" fmla="*/ 190 w 326"/>
                  <a:gd name="T111" fmla="*/ 296 h 309"/>
                  <a:gd name="T112" fmla="*/ 196 w 326"/>
                  <a:gd name="T113" fmla="*/ 304 h 309"/>
                  <a:gd name="T114" fmla="*/ 199 w 326"/>
                  <a:gd name="T115" fmla="*/ 305 h 309"/>
                  <a:gd name="T116" fmla="*/ 230 w 326"/>
                  <a:gd name="T117" fmla="*/ 296 h 309"/>
                  <a:gd name="T118" fmla="*/ 246 w 326"/>
                  <a:gd name="T119" fmla="*/ 2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6" h="309">
                    <a:moveTo>
                      <a:pt x="263" y="260"/>
                    </a:moveTo>
                    <a:lnTo>
                      <a:pt x="265" y="260"/>
                    </a:lnTo>
                    <a:lnTo>
                      <a:pt x="266" y="258"/>
                    </a:lnTo>
                    <a:lnTo>
                      <a:pt x="266" y="256"/>
                    </a:lnTo>
                    <a:lnTo>
                      <a:pt x="266" y="256"/>
                    </a:lnTo>
                    <a:lnTo>
                      <a:pt x="266" y="255"/>
                    </a:lnTo>
                    <a:lnTo>
                      <a:pt x="266" y="255"/>
                    </a:lnTo>
                    <a:lnTo>
                      <a:pt x="268" y="255"/>
                    </a:lnTo>
                    <a:lnTo>
                      <a:pt x="270" y="253"/>
                    </a:lnTo>
                    <a:lnTo>
                      <a:pt x="272" y="251"/>
                    </a:lnTo>
                    <a:lnTo>
                      <a:pt x="274" y="249"/>
                    </a:lnTo>
                    <a:lnTo>
                      <a:pt x="275" y="249"/>
                    </a:lnTo>
                    <a:lnTo>
                      <a:pt x="277" y="247"/>
                    </a:lnTo>
                    <a:lnTo>
                      <a:pt x="279" y="247"/>
                    </a:lnTo>
                    <a:lnTo>
                      <a:pt x="277" y="247"/>
                    </a:lnTo>
                    <a:lnTo>
                      <a:pt x="279" y="246"/>
                    </a:lnTo>
                    <a:lnTo>
                      <a:pt x="279" y="246"/>
                    </a:lnTo>
                    <a:lnTo>
                      <a:pt x="281" y="246"/>
                    </a:lnTo>
                    <a:lnTo>
                      <a:pt x="283" y="244"/>
                    </a:lnTo>
                    <a:lnTo>
                      <a:pt x="283" y="244"/>
                    </a:lnTo>
                    <a:lnTo>
                      <a:pt x="284" y="242"/>
                    </a:lnTo>
                    <a:lnTo>
                      <a:pt x="284" y="240"/>
                    </a:lnTo>
                    <a:lnTo>
                      <a:pt x="286" y="240"/>
                    </a:lnTo>
                    <a:lnTo>
                      <a:pt x="288" y="238"/>
                    </a:lnTo>
                    <a:lnTo>
                      <a:pt x="293" y="233"/>
                    </a:lnTo>
                    <a:lnTo>
                      <a:pt x="293" y="231"/>
                    </a:lnTo>
                    <a:lnTo>
                      <a:pt x="295" y="229"/>
                    </a:lnTo>
                    <a:lnTo>
                      <a:pt x="297" y="228"/>
                    </a:lnTo>
                    <a:lnTo>
                      <a:pt x="299" y="224"/>
                    </a:lnTo>
                    <a:lnTo>
                      <a:pt x="301" y="220"/>
                    </a:lnTo>
                    <a:lnTo>
                      <a:pt x="303" y="220"/>
                    </a:lnTo>
                    <a:lnTo>
                      <a:pt x="306" y="215"/>
                    </a:lnTo>
                    <a:lnTo>
                      <a:pt x="308" y="211"/>
                    </a:lnTo>
                    <a:lnTo>
                      <a:pt x="310" y="209"/>
                    </a:lnTo>
                    <a:lnTo>
                      <a:pt x="312" y="208"/>
                    </a:lnTo>
                    <a:lnTo>
                      <a:pt x="312" y="204"/>
                    </a:lnTo>
                    <a:lnTo>
                      <a:pt x="315" y="200"/>
                    </a:lnTo>
                    <a:lnTo>
                      <a:pt x="317" y="195"/>
                    </a:lnTo>
                    <a:lnTo>
                      <a:pt x="317" y="191"/>
                    </a:lnTo>
                    <a:lnTo>
                      <a:pt x="317" y="190"/>
                    </a:lnTo>
                    <a:lnTo>
                      <a:pt x="317" y="190"/>
                    </a:lnTo>
                    <a:lnTo>
                      <a:pt x="317" y="188"/>
                    </a:lnTo>
                    <a:lnTo>
                      <a:pt x="317" y="188"/>
                    </a:lnTo>
                    <a:lnTo>
                      <a:pt x="319" y="186"/>
                    </a:lnTo>
                    <a:lnTo>
                      <a:pt x="319" y="186"/>
                    </a:lnTo>
                    <a:lnTo>
                      <a:pt x="319" y="184"/>
                    </a:lnTo>
                    <a:lnTo>
                      <a:pt x="322" y="179"/>
                    </a:lnTo>
                    <a:lnTo>
                      <a:pt x="322" y="179"/>
                    </a:lnTo>
                    <a:lnTo>
                      <a:pt x="324" y="175"/>
                    </a:lnTo>
                    <a:lnTo>
                      <a:pt x="324" y="171"/>
                    </a:lnTo>
                    <a:lnTo>
                      <a:pt x="324" y="173"/>
                    </a:lnTo>
                    <a:lnTo>
                      <a:pt x="324" y="173"/>
                    </a:lnTo>
                    <a:lnTo>
                      <a:pt x="324" y="170"/>
                    </a:lnTo>
                    <a:lnTo>
                      <a:pt x="324" y="168"/>
                    </a:lnTo>
                    <a:lnTo>
                      <a:pt x="326" y="166"/>
                    </a:lnTo>
                    <a:lnTo>
                      <a:pt x="324" y="164"/>
                    </a:lnTo>
                    <a:lnTo>
                      <a:pt x="324" y="164"/>
                    </a:lnTo>
                    <a:lnTo>
                      <a:pt x="324" y="161"/>
                    </a:lnTo>
                    <a:lnTo>
                      <a:pt x="324" y="159"/>
                    </a:lnTo>
                    <a:lnTo>
                      <a:pt x="324" y="159"/>
                    </a:lnTo>
                    <a:lnTo>
                      <a:pt x="322" y="157"/>
                    </a:lnTo>
                    <a:lnTo>
                      <a:pt x="322" y="157"/>
                    </a:lnTo>
                    <a:lnTo>
                      <a:pt x="322" y="153"/>
                    </a:lnTo>
                    <a:lnTo>
                      <a:pt x="322" y="152"/>
                    </a:lnTo>
                    <a:lnTo>
                      <a:pt x="322" y="152"/>
                    </a:lnTo>
                    <a:lnTo>
                      <a:pt x="321" y="152"/>
                    </a:lnTo>
                    <a:lnTo>
                      <a:pt x="319" y="148"/>
                    </a:lnTo>
                    <a:lnTo>
                      <a:pt x="319" y="148"/>
                    </a:lnTo>
                    <a:lnTo>
                      <a:pt x="319" y="146"/>
                    </a:lnTo>
                    <a:lnTo>
                      <a:pt x="319" y="142"/>
                    </a:lnTo>
                    <a:lnTo>
                      <a:pt x="322" y="137"/>
                    </a:lnTo>
                    <a:lnTo>
                      <a:pt x="322" y="135"/>
                    </a:lnTo>
                    <a:lnTo>
                      <a:pt x="322" y="133"/>
                    </a:lnTo>
                    <a:lnTo>
                      <a:pt x="322" y="133"/>
                    </a:lnTo>
                    <a:lnTo>
                      <a:pt x="322" y="132"/>
                    </a:lnTo>
                    <a:lnTo>
                      <a:pt x="321" y="135"/>
                    </a:lnTo>
                    <a:lnTo>
                      <a:pt x="321" y="133"/>
                    </a:lnTo>
                    <a:lnTo>
                      <a:pt x="319" y="133"/>
                    </a:lnTo>
                    <a:lnTo>
                      <a:pt x="319" y="132"/>
                    </a:lnTo>
                    <a:lnTo>
                      <a:pt x="319" y="130"/>
                    </a:lnTo>
                    <a:lnTo>
                      <a:pt x="317" y="130"/>
                    </a:lnTo>
                    <a:lnTo>
                      <a:pt x="317" y="133"/>
                    </a:lnTo>
                    <a:lnTo>
                      <a:pt x="315" y="133"/>
                    </a:lnTo>
                    <a:lnTo>
                      <a:pt x="315" y="133"/>
                    </a:lnTo>
                    <a:lnTo>
                      <a:pt x="313" y="133"/>
                    </a:lnTo>
                    <a:lnTo>
                      <a:pt x="315" y="132"/>
                    </a:lnTo>
                    <a:lnTo>
                      <a:pt x="313" y="132"/>
                    </a:lnTo>
                    <a:lnTo>
                      <a:pt x="315" y="130"/>
                    </a:lnTo>
                    <a:lnTo>
                      <a:pt x="315" y="128"/>
                    </a:lnTo>
                    <a:lnTo>
                      <a:pt x="317" y="124"/>
                    </a:lnTo>
                    <a:lnTo>
                      <a:pt x="317" y="123"/>
                    </a:lnTo>
                    <a:lnTo>
                      <a:pt x="315" y="121"/>
                    </a:lnTo>
                    <a:lnTo>
                      <a:pt x="317" y="121"/>
                    </a:lnTo>
                    <a:lnTo>
                      <a:pt x="317" y="119"/>
                    </a:lnTo>
                    <a:lnTo>
                      <a:pt x="317" y="117"/>
                    </a:lnTo>
                    <a:lnTo>
                      <a:pt x="317" y="115"/>
                    </a:lnTo>
                    <a:lnTo>
                      <a:pt x="317" y="115"/>
                    </a:lnTo>
                    <a:lnTo>
                      <a:pt x="315" y="115"/>
                    </a:lnTo>
                    <a:lnTo>
                      <a:pt x="313" y="114"/>
                    </a:lnTo>
                    <a:lnTo>
                      <a:pt x="315" y="110"/>
                    </a:lnTo>
                    <a:lnTo>
                      <a:pt x="317" y="112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5" y="106"/>
                    </a:lnTo>
                    <a:lnTo>
                      <a:pt x="315" y="106"/>
                    </a:lnTo>
                    <a:lnTo>
                      <a:pt x="313" y="106"/>
                    </a:lnTo>
                    <a:lnTo>
                      <a:pt x="313" y="106"/>
                    </a:lnTo>
                    <a:lnTo>
                      <a:pt x="313" y="104"/>
                    </a:lnTo>
                    <a:lnTo>
                      <a:pt x="312" y="104"/>
                    </a:lnTo>
                    <a:lnTo>
                      <a:pt x="312" y="103"/>
                    </a:lnTo>
                    <a:lnTo>
                      <a:pt x="310" y="103"/>
                    </a:lnTo>
                    <a:lnTo>
                      <a:pt x="308" y="103"/>
                    </a:lnTo>
                    <a:lnTo>
                      <a:pt x="308" y="101"/>
                    </a:lnTo>
                    <a:lnTo>
                      <a:pt x="310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4" y="97"/>
                    </a:lnTo>
                    <a:lnTo>
                      <a:pt x="304" y="95"/>
                    </a:lnTo>
                    <a:lnTo>
                      <a:pt x="303" y="95"/>
                    </a:lnTo>
                    <a:lnTo>
                      <a:pt x="303" y="94"/>
                    </a:lnTo>
                    <a:lnTo>
                      <a:pt x="303" y="92"/>
                    </a:lnTo>
                    <a:lnTo>
                      <a:pt x="303" y="92"/>
                    </a:lnTo>
                    <a:lnTo>
                      <a:pt x="303" y="90"/>
                    </a:lnTo>
                    <a:lnTo>
                      <a:pt x="303" y="90"/>
                    </a:lnTo>
                    <a:lnTo>
                      <a:pt x="303" y="88"/>
                    </a:lnTo>
                    <a:lnTo>
                      <a:pt x="303" y="88"/>
                    </a:lnTo>
                    <a:lnTo>
                      <a:pt x="303" y="86"/>
                    </a:lnTo>
                    <a:lnTo>
                      <a:pt x="303" y="85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304" y="79"/>
                    </a:lnTo>
                    <a:lnTo>
                      <a:pt x="304" y="77"/>
                    </a:lnTo>
                    <a:lnTo>
                      <a:pt x="304" y="74"/>
                    </a:lnTo>
                    <a:lnTo>
                      <a:pt x="304" y="70"/>
                    </a:lnTo>
                    <a:lnTo>
                      <a:pt x="303" y="70"/>
                    </a:lnTo>
                    <a:lnTo>
                      <a:pt x="303" y="66"/>
                    </a:lnTo>
                    <a:lnTo>
                      <a:pt x="303" y="65"/>
                    </a:lnTo>
                    <a:lnTo>
                      <a:pt x="303" y="61"/>
                    </a:lnTo>
                    <a:lnTo>
                      <a:pt x="303" y="59"/>
                    </a:lnTo>
                    <a:lnTo>
                      <a:pt x="304" y="57"/>
                    </a:lnTo>
                    <a:lnTo>
                      <a:pt x="304" y="56"/>
                    </a:lnTo>
                    <a:lnTo>
                      <a:pt x="304" y="52"/>
                    </a:lnTo>
                    <a:lnTo>
                      <a:pt x="304" y="50"/>
                    </a:lnTo>
                    <a:lnTo>
                      <a:pt x="306" y="48"/>
                    </a:lnTo>
                    <a:lnTo>
                      <a:pt x="304" y="47"/>
                    </a:lnTo>
                    <a:lnTo>
                      <a:pt x="304" y="47"/>
                    </a:lnTo>
                    <a:lnTo>
                      <a:pt x="303" y="45"/>
                    </a:lnTo>
                    <a:lnTo>
                      <a:pt x="303" y="43"/>
                    </a:lnTo>
                    <a:lnTo>
                      <a:pt x="303" y="41"/>
                    </a:lnTo>
                    <a:lnTo>
                      <a:pt x="301" y="39"/>
                    </a:lnTo>
                    <a:lnTo>
                      <a:pt x="299" y="41"/>
                    </a:lnTo>
                    <a:lnTo>
                      <a:pt x="297" y="43"/>
                    </a:lnTo>
                    <a:lnTo>
                      <a:pt x="295" y="41"/>
                    </a:lnTo>
                    <a:lnTo>
                      <a:pt x="295" y="39"/>
                    </a:lnTo>
                    <a:lnTo>
                      <a:pt x="295" y="38"/>
                    </a:lnTo>
                    <a:lnTo>
                      <a:pt x="295" y="36"/>
                    </a:lnTo>
                    <a:lnTo>
                      <a:pt x="295" y="34"/>
                    </a:lnTo>
                    <a:lnTo>
                      <a:pt x="295" y="30"/>
                    </a:lnTo>
                    <a:lnTo>
                      <a:pt x="295" y="29"/>
                    </a:lnTo>
                    <a:lnTo>
                      <a:pt x="295" y="25"/>
                    </a:lnTo>
                    <a:lnTo>
                      <a:pt x="295" y="25"/>
                    </a:lnTo>
                    <a:lnTo>
                      <a:pt x="295" y="21"/>
                    </a:lnTo>
                    <a:lnTo>
                      <a:pt x="295" y="21"/>
                    </a:lnTo>
                    <a:lnTo>
                      <a:pt x="295" y="19"/>
                    </a:lnTo>
                    <a:lnTo>
                      <a:pt x="293" y="18"/>
                    </a:lnTo>
                    <a:lnTo>
                      <a:pt x="295" y="16"/>
                    </a:lnTo>
                    <a:lnTo>
                      <a:pt x="295" y="14"/>
                    </a:lnTo>
                    <a:lnTo>
                      <a:pt x="293" y="14"/>
                    </a:lnTo>
                    <a:lnTo>
                      <a:pt x="293" y="12"/>
                    </a:lnTo>
                    <a:lnTo>
                      <a:pt x="293" y="7"/>
                    </a:lnTo>
                    <a:lnTo>
                      <a:pt x="293" y="3"/>
                    </a:lnTo>
                    <a:lnTo>
                      <a:pt x="295" y="3"/>
                    </a:lnTo>
                    <a:lnTo>
                      <a:pt x="295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3" y="1"/>
                    </a:lnTo>
                    <a:lnTo>
                      <a:pt x="292" y="1"/>
                    </a:lnTo>
                    <a:lnTo>
                      <a:pt x="292" y="3"/>
                    </a:lnTo>
                    <a:lnTo>
                      <a:pt x="290" y="3"/>
                    </a:lnTo>
                    <a:lnTo>
                      <a:pt x="290" y="7"/>
                    </a:lnTo>
                    <a:lnTo>
                      <a:pt x="288" y="9"/>
                    </a:lnTo>
                    <a:lnTo>
                      <a:pt x="286" y="12"/>
                    </a:lnTo>
                    <a:lnTo>
                      <a:pt x="284" y="14"/>
                    </a:lnTo>
                    <a:lnTo>
                      <a:pt x="283" y="16"/>
                    </a:lnTo>
                    <a:lnTo>
                      <a:pt x="283" y="18"/>
                    </a:lnTo>
                    <a:lnTo>
                      <a:pt x="281" y="21"/>
                    </a:lnTo>
                    <a:lnTo>
                      <a:pt x="283" y="21"/>
                    </a:lnTo>
                    <a:lnTo>
                      <a:pt x="283" y="23"/>
                    </a:lnTo>
                    <a:lnTo>
                      <a:pt x="281" y="25"/>
                    </a:lnTo>
                    <a:lnTo>
                      <a:pt x="281" y="29"/>
                    </a:lnTo>
                    <a:lnTo>
                      <a:pt x="279" y="32"/>
                    </a:lnTo>
                    <a:lnTo>
                      <a:pt x="277" y="39"/>
                    </a:lnTo>
                    <a:lnTo>
                      <a:pt x="275" y="41"/>
                    </a:lnTo>
                    <a:lnTo>
                      <a:pt x="275" y="45"/>
                    </a:lnTo>
                    <a:lnTo>
                      <a:pt x="275" y="48"/>
                    </a:lnTo>
                    <a:lnTo>
                      <a:pt x="275" y="50"/>
                    </a:lnTo>
                    <a:lnTo>
                      <a:pt x="274" y="54"/>
                    </a:lnTo>
                    <a:lnTo>
                      <a:pt x="272" y="56"/>
                    </a:lnTo>
                    <a:lnTo>
                      <a:pt x="268" y="65"/>
                    </a:lnTo>
                    <a:lnTo>
                      <a:pt x="265" y="70"/>
                    </a:lnTo>
                    <a:lnTo>
                      <a:pt x="263" y="74"/>
                    </a:lnTo>
                    <a:lnTo>
                      <a:pt x="263" y="76"/>
                    </a:lnTo>
                    <a:lnTo>
                      <a:pt x="259" y="76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4" y="76"/>
                    </a:lnTo>
                    <a:lnTo>
                      <a:pt x="250" y="72"/>
                    </a:lnTo>
                    <a:lnTo>
                      <a:pt x="250" y="70"/>
                    </a:lnTo>
                    <a:lnTo>
                      <a:pt x="250" y="68"/>
                    </a:lnTo>
                    <a:lnTo>
                      <a:pt x="248" y="66"/>
                    </a:lnTo>
                    <a:lnTo>
                      <a:pt x="246" y="65"/>
                    </a:lnTo>
                    <a:lnTo>
                      <a:pt x="245" y="65"/>
                    </a:lnTo>
                    <a:lnTo>
                      <a:pt x="243" y="65"/>
                    </a:lnTo>
                    <a:lnTo>
                      <a:pt x="243" y="63"/>
                    </a:lnTo>
                    <a:lnTo>
                      <a:pt x="243" y="61"/>
                    </a:lnTo>
                    <a:lnTo>
                      <a:pt x="241" y="59"/>
                    </a:lnTo>
                    <a:lnTo>
                      <a:pt x="239" y="59"/>
                    </a:lnTo>
                    <a:lnTo>
                      <a:pt x="239" y="57"/>
                    </a:lnTo>
                    <a:lnTo>
                      <a:pt x="239" y="56"/>
                    </a:lnTo>
                    <a:lnTo>
                      <a:pt x="236" y="56"/>
                    </a:lnTo>
                    <a:lnTo>
                      <a:pt x="234" y="56"/>
                    </a:lnTo>
                    <a:lnTo>
                      <a:pt x="232" y="56"/>
                    </a:lnTo>
                    <a:lnTo>
                      <a:pt x="232" y="54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0" y="48"/>
                    </a:lnTo>
                    <a:lnTo>
                      <a:pt x="230" y="47"/>
                    </a:lnTo>
                    <a:lnTo>
                      <a:pt x="228" y="47"/>
                    </a:lnTo>
                    <a:lnTo>
                      <a:pt x="228" y="47"/>
                    </a:lnTo>
                    <a:lnTo>
                      <a:pt x="228" y="45"/>
                    </a:lnTo>
                    <a:lnTo>
                      <a:pt x="228" y="43"/>
                    </a:lnTo>
                    <a:lnTo>
                      <a:pt x="228" y="41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2" y="36"/>
                    </a:lnTo>
                    <a:lnTo>
                      <a:pt x="232" y="36"/>
                    </a:lnTo>
                    <a:lnTo>
                      <a:pt x="234" y="32"/>
                    </a:lnTo>
                    <a:lnTo>
                      <a:pt x="232" y="32"/>
                    </a:lnTo>
                    <a:lnTo>
                      <a:pt x="234" y="30"/>
                    </a:lnTo>
                    <a:lnTo>
                      <a:pt x="234" y="29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6" y="29"/>
                    </a:lnTo>
                    <a:lnTo>
                      <a:pt x="236" y="27"/>
                    </a:lnTo>
                    <a:lnTo>
                      <a:pt x="237" y="25"/>
                    </a:lnTo>
                    <a:lnTo>
                      <a:pt x="237" y="27"/>
                    </a:lnTo>
                    <a:lnTo>
                      <a:pt x="237" y="27"/>
                    </a:lnTo>
                    <a:lnTo>
                      <a:pt x="239" y="27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3" y="19"/>
                    </a:lnTo>
                    <a:lnTo>
                      <a:pt x="243" y="18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1" y="18"/>
                    </a:lnTo>
                    <a:lnTo>
                      <a:pt x="241" y="14"/>
                    </a:lnTo>
                    <a:lnTo>
                      <a:pt x="241" y="14"/>
                    </a:lnTo>
                    <a:lnTo>
                      <a:pt x="241" y="12"/>
                    </a:lnTo>
                    <a:lnTo>
                      <a:pt x="239" y="14"/>
                    </a:lnTo>
                    <a:lnTo>
                      <a:pt x="239" y="16"/>
                    </a:lnTo>
                    <a:lnTo>
                      <a:pt x="239" y="16"/>
                    </a:lnTo>
                    <a:lnTo>
                      <a:pt x="237" y="18"/>
                    </a:lnTo>
                    <a:lnTo>
                      <a:pt x="236" y="19"/>
                    </a:lnTo>
                    <a:lnTo>
                      <a:pt x="236" y="18"/>
                    </a:lnTo>
                    <a:lnTo>
                      <a:pt x="237" y="16"/>
                    </a:lnTo>
                    <a:lnTo>
                      <a:pt x="237" y="14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6" y="14"/>
                    </a:lnTo>
                    <a:lnTo>
                      <a:pt x="234" y="14"/>
                    </a:lnTo>
                    <a:lnTo>
                      <a:pt x="234" y="14"/>
                    </a:lnTo>
                    <a:lnTo>
                      <a:pt x="232" y="14"/>
                    </a:lnTo>
                    <a:lnTo>
                      <a:pt x="230" y="16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6" y="14"/>
                    </a:lnTo>
                    <a:lnTo>
                      <a:pt x="226" y="12"/>
                    </a:lnTo>
                    <a:lnTo>
                      <a:pt x="225" y="14"/>
                    </a:lnTo>
                    <a:lnTo>
                      <a:pt x="225" y="12"/>
                    </a:lnTo>
                    <a:lnTo>
                      <a:pt x="223" y="14"/>
                    </a:lnTo>
                    <a:lnTo>
                      <a:pt x="221" y="12"/>
                    </a:lnTo>
                    <a:lnTo>
                      <a:pt x="219" y="10"/>
                    </a:lnTo>
                    <a:lnTo>
                      <a:pt x="219" y="10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7" y="10"/>
                    </a:lnTo>
                    <a:lnTo>
                      <a:pt x="217" y="10"/>
                    </a:lnTo>
                    <a:lnTo>
                      <a:pt x="217" y="10"/>
                    </a:lnTo>
                    <a:lnTo>
                      <a:pt x="216" y="10"/>
                    </a:lnTo>
                    <a:lnTo>
                      <a:pt x="214" y="9"/>
                    </a:lnTo>
                    <a:lnTo>
                      <a:pt x="214" y="9"/>
                    </a:lnTo>
                    <a:lnTo>
                      <a:pt x="212" y="7"/>
                    </a:lnTo>
                    <a:lnTo>
                      <a:pt x="212" y="5"/>
                    </a:lnTo>
                    <a:lnTo>
                      <a:pt x="212" y="5"/>
                    </a:lnTo>
                    <a:lnTo>
                      <a:pt x="210" y="7"/>
                    </a:lnTo>
                    <a:lnTo>
                      <a:pt x="210" y="5"/>
                    </a:lnTo>
                    <a:lnTo>
                      <a:pt x="210" y="5"/>
                    </a:lnTo>
                    <a:lnTo>
                      <a:pt x="210" y="3"/>
                    </a:lnTo>
                    <a:lnTo>
                      <a:pt x="208" y="5"/>
                    </a:lnTo>
                    <a:lnTo>
                      <a:pt x="208" y="3"/>
                    </a:lnTo>
                    <a:lnTo>
                      <a:pt x="207" y="3"/>
                    </a:lnTo>
                    <a:lnTo>
                      <a:pt x="207" y="5"/>
                    </a:lnTo>
                    <a:lnTo>
                      <a:pt x="207" y="7"/>
                    </a:lnTo>
                    <a:lnTo>
                      <a:pt x="207" y="3"/>
                    </a:lnTo>
                    <a:lnTo>
                      <a:pt x="207" y="3"/>
                    </a:lnTo>
                    <a:lnTo>
                      <a:pt x="207" y="3"/>
                    </a:lnTo>
                    <a:lnTo>
                      <a:pt x="205" y="5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5" y="5"/>
                    </a:lnTo>
                    <a:lnTo>
                      <a:pt x="205" y="5"/>
                    </a:lnTo>
                    <a:lnTo>
                      <a:pt x="207" y="7"/>
                    </a:lnTo>
                    <a:lnTo>
                      <a:pt x="207" y="7"/>
                    </a:lnTo>
                    <a:lnTo>
                      <a:pt x="208" y="7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4"/>
                    </a:lnTo>
                    <a:lnTo>
                      <a:pt x="208" y="14"/>
                    </a:lnTo>
                    <a:lnTo>
                      <a:pt x="205" y="16"/>
                    </a:lnTo>
                    <a:lnTo>
                      <a:pt x="203" y="16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199" y="14"/>
                    </a:lnTo>
                    <a:lnTo>
                      <a:pt x="198" y="16"/>
                    </a:lnTo>
                    <a:lnTo>
                      <a:pt x="198" y="14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6" y="18"/>
                    </a:lnTo>
                    <a:lnTo>
                      <a:pt x="196" y="19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2" y="18"/>
                    </a:lnTo>
                    <a:lnTo>
                      <a:pt x="190" y="19"/>
                    </a:lnTo>
                    <a:lnTo>
                      <a:pt x="188" y="19"/>
                    </a:lnTo>
                    <a:lnTo>
                      <a:pt x="188" y="21"/>
                    </a:lnTo>
                    <a:lnTo>
                      <a:pt x="188" y="23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8" y="27"/>
                    </a:lnTo>
                    <a:lnTo>
                      <a:pt x="187" y="29"/>
                    </a:lnTo>
                    <a:lnTo>
                      <a:pt x="185" y="29"/>
                    </a:lnTo>
                    <a:lnTo>
                      <a:pt x="185" y="27"/>
                    </a:lnTo>
                    <a:lnTo>
                      <a:pt x="183" y="29"/>
                    </a:lnTo>
                    <a:lnTo>
                      <a:pt x="183" y="30"/>
                    </a:lnTo>
                    <a:lnTo>
                      <a:pt x="181" y="34"/>
                    </a:lnTo>
                    <a:lnTo>
                      <a:pt x="179" y="34"/>
                    </a:lnTo>
                    <a:lnTo>
                      <a:pt x="179" y="34"/>
                    </a:lnTo>
                    <a:lnTo>
                      <a:pt x="179" y="36"/>
                    </a:lnTo>
                    <a:lnTo>
                      <a:pt x="179" y="39"/>
                    </a:lnTo>
                    <a:lnTo>
                      <a:pt x="181" y="41"/>
                    </a:lnTo>
                    <a:lnTo>
                      <a:pt x="181" y="41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9" y="45"/>
                    </a:lnTo>
                    <a:lnTo>
                      <a:pt x="179" y="45"/>
                    </a:lnTo>
                    <a:lnTo>
                      <a:pt x="178" y="41"/>
                    </a:lnTo>
                    <a:lnTo>
                      <a:pt x="176" y="41"/>
                    </a:lnTo>
                    <a:lnTo>
                      <a:pt x="174" y="41"/>
                    </a:lnTo>
                    <a:lnTo>
                      <a:pt x="172" y="41"/>
                    </a:lnTo>
                    <a:lnTo>
                      <a:pt x="170" y="41"/>
                    </a:lnTo>
                    <a:lnTo>
                      <a:pt x="170" y="41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9" y="43"/>
                    </a:lnTo>
                    <a:lnTo>
                      <a:pt x="169" y="43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67" y="47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67" y="43"/>
                    </a:lnTo>
                    <a:lnTo>
                      <a:pt x="169" y="39"/>
                    </a:lnTo>
                    <a:lnTo>
                      <a:pt x="167" y="38"/>
                    </a:lnTo>
                    <a:lnTo>
                      <a:pt x="165" y="34"/>
                    </a:lnTo>
                    <a:lnTo>
                      <a:pt x="165" y="32"/>
                    </a:lnTo>
                    <a:lnTo>
                      <a:pt x="163" y="32"/>
                    </a:lnTo>
                    <a:lnTo>
                      <a:pt x="161" y="32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60" y="32"/>
                    </a:lnTo>
                    <a:lnTo>
                      <a:pt x="158" y="32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6" y="32"/>
                    </a:lnTo>
                    <a:lnTo>
                      <a:pt x="154" y="32"/>
                    </a:lnTo>
                    <a:lnTo>
                      <a:pt x="154" y="34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4"/>
                    </a:lnTo>
                    <a:lnTo>
                      <a:pt x="152" y="36"/>
                    </a:lnTo>
                    <a:lnTo>
                      <a:pt x="150" y="38"/>
                    </a:lnTo>
                    <a:lnTo>
                      <a:pt x="150" y="38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7" y="38"/>
                    </a:lnTo>
                    <a:lnTo>
                      <a:pt x="145" y="38"/>
                    </a:lnTo>
                    <a:lnTo>
                      <a:pt x="143" y="41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1" y="41"/>
                    </a:lnTo>
                    <a:lnTo>
                      <a:pt x="141" y="43"/>
                    </a:lnTo>
                    <a:lnTo>
                      <a:pt x="141" y="45"/>
                    </a:lnTo>
                    <a:lnTo>
                      <a:pt x="141" y="47"/>
                    </a:lnTo>
                    <a:lnTo>
                      <a:pt x="141" y="47"/>
                    </a:lnTo>
                    <a:lnTo>
                      <a:pt x="140" y="45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6" y="52"/>
                    </a:lnTo>
                    <a:lnTo>
                      <a:pt x="134" y="54"/>
                    </a:lnTo>
                    <a:lnTo>
                      <a:pt x="134" y="56"/>
                    </a:lnTo>
                    <a:lnTo>
                      <a:pt x="136" y="57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29" y="54"/>
                    </a:lnTo>
                    <a:lnTo>
                      <a:pt x="127" y="54"/>
                    </a:lnTo>
                    <a:lnTo>
                      <a:pt x="127" y="57"/>
                    </a:lnTo>
                    <a:lnTo>
                      <a:pt x="127" y="57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5" y="66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5"/>
                    </a:lnTo>
                    <a:lnTo>
                      <a:pt x="123" y="63"/>
                    </a:lnTo>
                    <a:lnTo>
                      <a:pt x="123" y="59"/>
                    </a:lnTo>
                    <a:lnTo>
                      <a:pt x="121" y="57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2" y="74"/>
                    </a:lnTo>
                    <a:lnTo>
                      <a:pt x="109" y="77"/>
                    </a:lnTo>
                    <a:lnTo>
                      <a:pt x="109" y="77"/>
                    </a:lnTo>
                    <a:lnTo>
                      <a:pt x="107" y="79"/>
                    </a:lnTo>
                    <a:lnTo>
                      <a:pt x="107" y="79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5" y="85"/>
                    </a:lnTo>
                    <a:lnTo>
                      <a:pt x="100" y="88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3" y="92"/>
                    </a:lnTo>
                    <a:lnTo>
                      <a:pt x="91" y="92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5" y="92"/>
                    </a:lnTo>
                    <a:lnTo>
                      <a:pt x="85" y="92"/>
                    </a:lnTo>
                    <a:lnTo>
                      <a:pt x="83" y="92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4" y="95"/>
                    </a:lnTo>
                    <a:lnTo>
                      <a:pt x="73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5" y="99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58" y="99"/>
                    </a:lnTo>
                    <a:lnTo>
                      <a:pt x="58" y="101"/>
                    </a:lnTo>
                    <a:lnTo>
                      <a:pt x="56" y="101"/>
                    </a:lnTo>
                    <a:lnTo>
                      <a:pt x="54" y="103"/>
                    </a:lnTo>
                    <a:lnTo>
                      <a:pt x="53" y="104"/>
                    </a:lnTo>
                    <a:lnTo>
                      <a:pt x="53" y="104"/>
                    </a:lnTo>
                    <a:lnTo>
                      <a:pt x="51" y="106"/>
                    </a:lnTo>
                    <a:lnTo>
                      <a:pt x="49" y="108"/>
                    </a:lnTo>
                    <a:lnTo>
                      <a:pt x="45" y="108"/>
                    </a:lnTo>
                    <a:lnTo>
                      <a:pt x="45" y="110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10"/>
                    </a:lnTo>
                    <a:lnTo>
                      <a:pt x="40" y="114"/>
                    </a:lnTo>
                    <a:lnTo>
                      <a:pt x="38" y="115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5"/>
                    </a:lnTo>
                    <a:lnTo>
                      <a:pt x="36" y="115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6" y="112"/>
                    </a:lnTo>
                    <a:lnTo>
                      <a:pt x="38" y="112"/>
                    </a:lnTo>
                    <a:lnTo>
                      <a:pt x="3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5" y="114"/>
                    </a:lnTo>
                    <a:lnTo>
                      <a:pt x="35" y="115"/>
                    </a:lnTo>
                    <a:lnTo>
                      <a:pt x="31" y="119"/>
                    </a:lnTo>
                    <a:lnTo>
                      <a:pt x="33" y="121"/>
                    </a:lnTo>
                    <a:lnTo>
                      <a:pt x="31" y="124"/>
                    </a:lnTo>
                    <a:lnTo>
                      <a:pt x="31" y="126"/>
                    </a:lnTo>
                    <a:lnTo>
                      <a:pt x="31" y="128"/>
                    </a:lnTo>
                    <a:lnTo>
                      <a:pt x="27" y="130"/>
                    </a:lnTo>
                    <a:lnTo>
                      <a:pt x="26" y="132"/>
                    </a:lnTo>
                    <a:lnTo>
                      <a:pt x="26" y="137"/>
                    </a:lnTo>
                    <a:lnTo>
                      <a:pt x="26" y="141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6" y="148"/>
                    </a:lnTo>
                    <a:lnTo>
                      <a:pt x="26" y="148"/>
                    </a:lnTo>
                    <a:lnTo>
                      <a:pt x="26" y="150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4" y="155"/>
                    </a:lnTo>
                    <a:lnTo>
                      <a:pt x="24" y="153"/>
                    </a:lnTo>
                    <a:lnTo>
                      <a:pt x="22" y="155"/>
                    </a:lnTo>
                    <a:lnTo>
                      <a:pt x="22" y="152"/>
                    </a:lnTo>
                    <a:lnTo>
                      <a:pt x="22" y="150"/>
                    </a:lnTo>
                    <a:lnTo>
                      <a:pt x="22" y="148"/>
                    </a:lnTo>
                    <a:lnTo>
                      <a:pt x="22" y="150"/>
                    </a:lnTo>
                    <a:lnTo>
                      <a:pt x="22" y="155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0" y="159"/>
                    </a:lnTo>
                    <a:lnTo>
                      <a:pt x="20" y="159"/>
                    </a:lnTo>
                    <a:lnTo>
                      <a:pt x="20" y="157"/>
                    </a:lnTo>
                    <a:lnTo>
                      <a:pt x="18" y="159"/>
                    </a:lnTo>
                    <a:lnTo>
                      <a:pt x="18" y="157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8" y="157"/>
                    </a:lnTo>
                    <a:lnTo>
                      <a:pt x="18" y="157"/>
                    </a:lnTo>
                    <a:lnTo>
                      <a:pt x="18" y="159"/>
                    </a:lnTo>
                    <a:lnTo>
                      <a:pt x="18" y="161"/>
                    </a:lnTo>
                    <a:lnTo>
                      <a:pt x="18" y="162"/>
                    </a:lnTo>
                    <a:lnTo>
                      <a:pt x="20" y="164"/>
                    </a:lnTo>
                    <a:lnTo>
                      <a:pt x="20" y="168"/>
                    </a:lnTo>
                    <a:lnTo>
                      <a:pt x="20" y="170"/>
                    </a:lnTo>
                    <a:lnTo>
                      <a:pt x="18" y="173"/>
                    </a:lnTo>
                    <a:lnTo>
                      <a:pt x="20" y="177"/>
                    </a:lnTo>
                    <a:lnTo>
                      <a:pt x="20" y="179"/>
                    </a:lnTo>
                    <a:lnTo>
                      <a:pt x="20" y="182"/>
                    </a:lnTo>
                    <a:lnTo>
                      <a:pt x="20" y="186"/>
                    </a:lnTo>
                    <a:lnTo>
                      <a:pt x="20" y="190"/>
                    </a:lnTo>
                    <a:lnTo>
                      <a:pt x="18" y="193"/>
                    </a:lnTo>
                    <a:lnTo>
                      <a:pt x="16" y="199"/>
                    </a:lnTo>
                    <a:lnTo>
                      <a:pt x="16" y="200"/>
                    </a:lnTo>
                    <a:lnTo>
                      <a:pt x="16" y="202"/>
                    </a:lnTo>
                    <a:lnTo>
                      <a:pt x="16" y="204"/>
                    </a:lnTo>
                    <a:lnTo>
                      <a:pt x="16" y="206"/>
                    </a:lnTo>
                    <a:lnTo>
                      <a:pt x="16" y="211"/>
                    </a:lnTo>
                    <a:lnTo>
                      <a:pt x="16" y="215"/>
                    </a:lnTo>
                    <a:lnTo>
                      <a:pt x="15" y="217"/>
                    </a:lnTo>
                    <a:lnTo>
                      <a:pt x="13" y="220"/>
                    </a:lnTo>
                    <a:lnTo>
                      <a:pt x="13" y="222"/>
                    </a:lnTo>
                    <a:lnTo>
                      <a:pt x="13" y="220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1" y="228"/>
                    </a:lnTo>
                    <a:lnTo>
                      <a:pt x="7" y="229"/>
                    </a:lnTo>
                    <a:lnTo>
                      <a:pt x="6" y="231"/>
                    </a:lnTo>
                    <a:lnTo>
                      <a:pt x="4" y="231"/>
                    </a:lnTo>
                    <a:lnTo>
                      <a:pt x="4" y="231"/>
                    </a:lnTo>
                    <a:lnTo>
                      <a:pt x="2" y="233"/>
                    </a:lnTo>
                    <a:lnTo>
                      <a:pt x="0" y="238"/>
                    </a:lnTo>
                    <a:lnTo>
                      <a:pt x="2" y="238"/>
                    </a:lnTo>
                    <a:lnTo>
                      <a:pt x="4" y="238"/>
                    </a:lnTo>
                    <a:lnTo>
                      <a:pt x="4" y="240"/>
                    </a:lnTo>
                    <a:lnTo>
                      <a:pt x="4" y="242"/>
                    </a:lnTo>
                    <a:lnTo>
                      <a:pt x="6" y="244"/>
                    </a:lnTo>
                    <a:lnTo>
                      <a:pt x="7" y="244"/>
                    </a:lnTo>
                    <a:lnTo>
                      <a:pt x="7" y="246"/>
                    </a:lnTo>
                    <a:lnTo>
                      <a:pt x="7" y="246"/>
                    </a:lnTo>
                    <a:lnTo>
                      <a:pt x="11" y="247"/>
                    </a:lnTo>
                    <a:lnTo>
                      <a:pt x="15" y="247"/>
                    </a:lnTo>
                    <a:lnTo>
                      <a:pt x="15" y="249"/>
                    </a:lnTo>
                    <a:lnTo>
                      <a:pt x="16" y="247"/>
                    </a:lnTo>
                    <a:lnTo>
                      <a:pt x="16" y="249"/>
                    </a:lnTo>
                    <a:lnTo>
                      <a:pt x="18" y="247"/>
                    </a:lnTo>
                    <a:lnTo>
                      <a:pt x="18" y="247"/>
                    </a:lnTo>
                    <a:lnTo>
                      <a:pt x="20" y="247"/>
                    </a:lnTo>
                    <a:lnTo>
                      <a:pt x="22" y="246"/>
                    </a:lnTo>
                    <a:lnTo>
                      <a:pt x="24" y="246"/>
                    </a:lnTo>
                    <a:lnTo>
                      <a:pt x="26" y="244"/>
                    </a:lnTo>
                    <a:lnTo>
                      <a:pt x="27" y="242"/>
                    </a:lnTo>
                    <a:lnTo>
                      <a:pt x="31" y="242"/>
                    </a:lnTo>
                    <a:lnTo>
                      <a:pt x="31" y="242"/>
                    </a:lnTo>
                    <a:lnTo>
                      <a:pt x="33" y="240"/>
                    </a:lnTo>
                    <a:lnTo>
                      <a:pt x="33" y="240"/>
                    </a:lnTo>
                    <a:lnTo>
                      <a:pt x="35" y="238"/>
                    </a:lnTo>
                    <a:lnTo>
                      <a:pt x="36" y="238"/>
                    </a:lnTo>
                    <a:lnTo>
                      <a:pt x="38" y="237"/>
                    </a:lnTo>
                    <a:lnTo>
                      <a:pt x="44" y="238"/>
                    </a:lnTo>
                    <a:lnTo>
                      <a:pt x="47" y="237"/>
                    </a:lnTo>
                    <a:lnTo>
                      <a:pt x="49" y="237"/>
                    </a:lnTo>
                    <a:lnTo>
                      <a:pt x="51" y="238"/>
                    </a:lnTo>
                    <a:lnTo>
                      <a:pt x="53" y="238"/>
                    </a:lnTo>
                    <a:lnTo>
                      <a:pt x="54" y="237"/>
                    </a:lnTo>
                    <a:lnTo>
                      <a:pt x="54" y="238"/>
                    </a:lnTo>
                    <a:lnTo>
                      <a:pt x="54" y="238"/>
                    </a:lnTo>
                    <a:lnTo>
                      <a:pt x="58" y="238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4" y="238"/>
                    </a:lnTo>
                    <a:lnTo>
                      <a:pt x="65" y="238"/>
                    </a:lnTo>
                    <a:lnTo>
                      <a:pt x="67" y="237"/>
                    </a:lnTo>
                    <a:lnTo>
                      <a:pt x="69" y="235"/>
                    </a:lnTo>
                    <a:lnTo>
                      <a:pt x="69" y="235"/>
                    </a:lnTo>
                    <a:lnTo>
                      <a:pt x="71" y="233"/>
                    </a:lnTo>
                    <a:lnTo>
                      <a:pt x="73" y="229"/>
                    </a:lnTo>
                    <a:lnTo>
                      <a:pt x="74" y="229"/>
                    </a:lnTo>
                    <a:lnTo>
                      <a:pt x="76" y="229"/>
                    </a:lnTo>
                    <a:lnTo>
                      <a:pt x="78" y="229"/>
                    </a:lnTo>
                    <a:lnTo>
                      <a:pt x="80" y="228"/>
                    </a:lnTo>
                    <a:lnTo>
                      <a:pt x="82" y="228"/>
                    </a:lnTo>
                    <a:lnTo>
                      <a:pt x="87" y="226"/>
                    </a:lnTo>
                    <a:lnTo>
                      <a:pt x="89" y="224"/>
                    </a:lnTo>
                    <a:lnTo>
                      <a:pt x="91" y="224"/>
                    </a:lnTo>
                    <a:lnTo>
                      <a:pt x="93" y="224"/>
                    </a:lnTo>
                    <a:lnTo>
                      <a:pt x="98" y="224"/>
                    </a:lnTo>
                    <a:lnTo>
                      <a:pt x="100" y="224"/>
                    </a:lnTo>
                    <a:lnTo>
                      <a:pt x="103" y="224"/>
                    </a:lnTo>
                    <a:lnTo>
                      <a:pt x="107" y="224"/>
                    </a:lnTo>
                    <a:lnTo>
                      <a:pt x="111" y="220"/>
                    </a:lnTo>
                    <a:lnTo>
                      <a:pt x="118" y="218"/>
                    </a:lnTo>
                    <a:lnTo>
                      <a:pt x="120" y="218"/>
                    </a:lnTo>
                    <a:lnTo>
                      <a:pt x="125" y="220"/>
                    </a:lnTo>
                    <a:lnTo>
                      <a:pt x="131" y="218"/>
                    </a:lnTo>
                    <a:lnTo>
                      <a:pt x="132" y="220"/>
                    </a:lnTo>
                    <a:lnTo>
                      <a:pt x="134" y="220"/>
                    </a:lnTo>
                    <a:lnTo>
                      <a:pt x="136" y="220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40" y="226"/>
                    </a:lnTo>
                    <a:lnTo>
                      <a:pt x="141" y="224"/>
                    </a:lnTo>
                    <a:lnTo>
                      <a:pt x="143" y="226"/>
                    </a:lnTo>
                    <a:lnTo>
                      <a:pt x="143" y="228"/>
                    </a:lnTo>
                    <a:lnTo>
                      <a:pt x="145" y="228"/>
                    </a:lnTo>
                    <a:lnTo>
                      <a:pt x="145" y="226"/>
                    </a:lnTo>
                    <a:lnTo>
                      <a:pt x="147" y="228"/>
                    </a:lnTo>
                    <a:lnTo>
                      <a:pt x="147" y="231"/>
                    </a:lnTo>
                    <a:lnTo>
                      <a:pt x="150" y="231"/>
                    </a:lnTo>
                    <a:lnTo>
                      <a:pt x="149" y="235"/>
                    </a:lnTo>
                    <a:lnTo>
                      <a:pt x="147" y="235"/>
                    </a:lnTo>
                    <a:lnTo>
                      <a:pt x="147" y="235"/>
                    </a:lnTo>
                    <a:lnTo>
                      <a:pt x="147" y="237"/>
                    </a:lnTo>
                    <a:lnTo>
                      <a:pt x="147" y="238"/>
                    </a:lnTo>
                    <a:lnTo>
                      <a:pt x="149" y="240"/>
                    </a:lnTo>
                    <a:lnTo>
                      <a:pt x="150" y="238"/>
                    </a:lnTo>
                    <a:lnTo>
                      <a:pt x="149" y="240"/>
                    </a:lnTo>
                    <a:lnTo>
                      <a:pt x="150" y="242"/>
                    </a:lnTo>
                    <a:lnTo>
                      <a:pt x="149" y="244"/>
                    </a:lnTo>
                    <a:lnTo>
                      <a:pt x="149" y="246"/>
                    </a:lnTo>
                    <a:lnTo>
                      <a:pt x="149" y="247"/>
                    </a:lnTo>
                    <a:lnTo>
                      <a:pt x="149" y="249"/>
                    </a:lnTo>
                    <a:lnTo>
                      <a:pt x="149" y="251"/>
                    </a:lnTo>
                    <a:lnTo>
                      <a:pt x="149" y="253"/>
                    </a:lnTo>
                    <a:lnTo>
                      <a:pt x="147" y="255"/>
                    </a:lnTo>
                    <a:lnTo>
                      <a:pt x="147" y="253"/>
                    </a:lnTo>
                    <a:lnTo>
                      <a:pt x="145" y="253"/>
                    </a:lnTo>
                    <a:lnTo>
                      <a:pt x="147" y="255"/>
                    </a:lnTo>
                    <a:lnTo>
                      <a:pt x="147" y="255"/>
                    </a:lnTo>
                    <a:lnTo>
                      <a:pt x="147" y="256"/>
                    </a:lnTo>
                    <a:lnTo>
                      <a:pt x="147" y="258"/>
                    </a:lnTo>
                    <a:lnTo>
                      <a:pt x="149" y="258"/>
                    </a:lnTo>
                    <a:lnTo>
                      <a:pt x="149" y="258"/>
                    </a:lnTo>
                    <a:lnTo>
                      <a:pt x="150" y="256"/>
                    </a:lnTo>
                    <a:lnTo>
                      <a:pt x="149" y="256"/>
                    </a:lnTo>
                    <a:lnTo>
                      <a:pt x="150" y="255"/>
                    </a:lnTo>
                    <a:lnTo>
                      <a:pt x="152" y="253"/>
                    </a:lnTo>
                    <a:lnTo>
                      <a:pt x="156" y="251"/>
                    </a:lnTo>
                    <a:lnTo>
                      <a:pt x="158" y="249"/>
                    </a:lnTo>
                    <a:lnTo>
                      <a:pt x="158" y="249"/>
                    </a:lnTo>
                    <a:lnTo>
                      <a:pt x="160" y="247"/>
                    </a:lnTo>
                    <a:lnTo>
                      <a:pt x="161" y="247"/>
                    </a:lnTo>
                    <a:lnTo>
                      <a:pt x="163" y="246"/>
                    </a:lnTo>
                    <a:lnTo>
                      <a:pt x="163" y="246"/>
                    </a:lnTo>
                    <a:lnTo>
                      <a:pt x="165" y="246"/>
                    </a:lnTo>
                    <a:lnTo>
                      <a:pt x="167" y="246"/>
                    </a:lnTo>
                    <a:lnTo>
                      <a:pt x="167" y="244"/>
                    </a:lnTo>
                    <a:lnTo>
                      <a:pt x="169" y="242"/>
                    </a:lnTo>
                    <a:lnTo>
                      <a:pt x="170" y="240"/>
                    </a:lnTo>
                    <a:lnTo>
                      <a:pt x="172" y="238"/>
                    </a:lnTo>
                    <a:lnTo>
                      <a:pt x="174" y="238"/>
                    </a:lnTo>
                    <a:lnTo>
                      <a:pt x="174" y="235"/>
                    </a:lnTo>
                    <a:lnTo>
                      <a:pt x="176" y="235"/>
                    </a:lnTo>
                    <a:lnTo>
                      <a:pt x="176" y="235"/>
                    </a:lnTo>
                    <a:lnTo>
                      <a:pt x="174" y="237"/>
                    </a:lnTo>
                    <a:lnTo>
                      <a:pt x="176" y="237"/>
                    </a:lnTo>
                    <a:lnTo>
                      <a:pt x="174" y="238"/>
                    </a:lnTo>
                    <a:lnTo>
                      <a:pt x="174" y="240"/>
                    </a:lnTo>
                    <a:lnTo>
                      <a:pt x="174" y="240"/>
                    </a:lnTo>
                    <a:lnTo>
                      <a:pt x="174" y="240"/>
                    </a:lnTo>
                    <a:lnTo>
                      <a:pt x="170" y="244"/>
                    </a:lnTo>
                    <a:lnTo>
                      <a:pt x="169" y="246"/>
                    </a:lnTo>
                    <a:lnTo>
                      <a:pt x="169" y="246"/>
                    </a:lnTo>
                    <a:lnTo>
                      <a:pt x="167" y="249"/>
                    </a:lnTo>
                    <a:lnTo>
                      <a:pt x="165" y="251"/>
                    </a:lnTo>
                    <a:lnTo>
                      <a:pt x="163" y="253"/>
                    </a:lnTo>
                    <a:lnTo>
                      <a:pt x="163" y="253"/>
                    </a:lnTo>
                    <a:lnTo>
                      <a:pt x="163" y="253"/>
                    </a:lnTo>
                    <a:lnTo>
                      <a:pt x="163" y="255"/>
                    </a:lnTo>
                    <a:lnTo>
                      <a:pt x="161" y="256"/>
                    </a:lnTo>
                    <a:lnTo>
                      <a:pt x="160" y="258"/>
                    </a:lnTo>
                    <a:lnTo>
                      <a:pt x="158" y="258"/>
                    </a:lnTo>
                    <a:lnTo>
                      <a:pt x="156" y="258"/>
                    </a:lnTo>
                    <a:lnTo>
                      <a:pt x="154" y="262"/>
                    </a:lnTo>
                    <a:lnTo>
                      <a:pt x="154" y="262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60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1" y="258"/>
                    </a:lnTo>
                    <a:lnTo>
                      <a:pt x="163" y="258"/>
                    </a:lnTo>
                    <a:lnTo>
                      <a:pt x="165" y="255"/>
                    </a:lnTo>
                    <a:lnTo>
                      <a:pt x="169" y="253"/>
                    </a:lnTo>
                    <a:lnTo>
                      <a:pt x="169" y="253"/>
                    </a:lnTo>
                    <a:lnTo>
                      <a:pt x="169" y="255"/>
                    </a:lnTo>
                    <a:lnTo>
                      <a:pt x="169" y="258"/>
                    </a:lnTo>
                    <a:lnTo>
                      <a:pt x="167" y="260"/>
                    </a:lnTo>
                    <a:lnTo>
                      <a:pt x="165" y="262"/>
                    </a:lnTo>
                    <a:lnTo>
                      <a:pt x="163" y="266"/>
                    </a:lnTo>
                    <a:lnTo>
                      <a:pt x="160" y="267"/>
                    </a:lnTo>
                    <a:lnTo>
                      <a:pt x="161" y="267"/>
                    </a:lnTo>
                    <a:lnTo>
                      <a:pt x="163" y="267"/>
                    </a:lnTo>
                    <a:lnTo>
                      <a:pt x="165" y="267"/>
                    </a:lnTo>
                    <a:lnTo>
                      <a:pt x="169" y="266"/>
                    </a:lnTo>
                    <a:lnTo>
                      <a:pt x="170" y="266"/>
                    </a:lnTo>
                    <a:lnTo>
                      <a:pt x="170" y="266"/>
                    </a:lnTo>
                    <a:lnTo>
                      <a:pt x="169" y="267"/>
                    </a:lnTo>
                    <a:lnTo>
                      <a:pt x="169" y="273"/>
                    </a:lnTo>
                    <a:lnTo>
                      <a:pt x="167" y="278"/>
                    </a:lnTo>
                    <a:lnTo>
                      <a:pt x="165" y="280"/>
                    </a:lnTo>
                    <a:lnTo>
                      <a:pt x="165" y="282"/>
                    </a:lnTo>
                    <a:lnTo>
                      <a:pt x="163" y="282"/>
                    </a:lnTo>
                    <a:lnTo>
                      <a:pt x="161" y="287"/>
                    </a:lnTo>
                    <a:lnTo>
                      <a:pt x="163" y="287"/>
                    </a:lnTo>
                    <a:lnTo>
                      <a:pt x="163" y="291"/>
                    </a:lnTo>
                    <a:lnTo>
                      <a:pt x="163" y="291"/>
                    </a:lnTo>
                    <a:lnTo>
                      <a:pt x="163" y="293"/>
                    </a:lnTo>
                    <a:lnTo>
                      <a:pt x="165" y="294"/>
                    </a:lnTo>
                    <a:lnTo>
                      <a:pt x="167" y="296"/>
                    </a:lnTo>
                    <a:lnTo>
                      <a:pt x="167" y="298"/>
                    </a:lnTo>
                    <a:lnTo>
                      <a:pt x="169" y="296"/>
                    </a:lnTo>
                    <a:lnTo>
                      <a:pt x="170" y="296"/>
                    </a:lnTo>
                    <a:lnTo>
                      <a:pt x="172" y="298"/>
                    </a:lnTo>
                    <a:lnTo>
                      <a:pt x="174" y="298"/>
                    </a:lnTo>
                    <a:lnTo>
                      <a:pt x="174" y="300"/>
                    </a:lnTo>
                    <a:lnTo>
                      <a:pt x="176" y="302"/>
                    </a:lnTo>
                    <a:lnTo>
                      <a:pt x="178" y="304"/>
                    </a:lnTo>
                    <a:lnTo>
                      <a:pt x="178" y="304"/>
                    </a:lnTo>
                    <a:lnTo>
                      <a:pt x="179" y="304"/>
                    </a:lnTo>
                    <a:lnTo>
                      <a:pt x="183" y="304"/>
                    </a:lnTo>
                    <a:lnTo>
                      <a:pt x="185" y="300"/>
                    </a:lnTo>
                    <a:lnTo>
                      <a:pt x="187" y="300"/>
                    </a:lnTo>
                    <a:lnTo>
                      <a:pt x="188" y="298"/>
                    </a:lnTo>
                    <a:lnTo>
                      <a:pt x="190" y="298"/>
                    </a:lnTo>
                    <a:lnTo>
                      <a:pt x="190" y="298"/>
                    </a:lnTo>
                    <a:lnTo>
                      <a:pt x="188" y="296"/>
                    </a:lnTo>
                    <a:lnTo>
                      <a:pt x="190" y="296"/>
                    </a:lnTo>
                    <a:lnTo>
                      <a:pt x="194" y="294"/>
                    </a:lnTo>
                    <a:lnTo>
                      <a:pt x="194" y="296"/>
                    </a:lnTo>
                    <a:lnTo>
                      <a:pt x="194" y="298"/>
                    </a:lnTo>
                    <a:lnTo>
                      <a:pt x="192" y="300"/>
                    </a:lnTo>
                    <a:lnTo>
                      <a:pt x="190" y="300"/>
                    </a:lnTo>
                    <a:lnTo>
                      <a:pt x="190" y="300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196" y="300"/>
                    </a:lnTo>
                    <a:lnTo>
                      <a:pt x="194" y="302"/>
                    </a:lnTo>
                    <a:lnTo>
                      <a:pt x="194" y="304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6" y="305"/>
                    </a:lnTo>
                    <a:lnTo>
                      <a:pt x="196" y="307"/>
                    </a:lnTo>
                    <a:lnTo>
                      <a:pt x="196" y="307"/>
                    </a:lnTo>
                    <a:lnTo>
                      <a:pt x="196" y="309"/>
                    </a:lnTo>
                    <a:lnTo>
                      <a:pt x="198" y="309"/>
                    </a:lnTo>
                    <a:lnTo>
                      <a:pt x="198" y="307"/>
                    </a:lnTo>
                    <a:lnTo>
                      <a:pt x="199" y="305"/>
                    </a:lnTo>
                    <a:lnTo>
                      <a:pt x="199" y="305"/>
                    </a:lnTo>
                    <a:lnTo>
                      <a:pt x="198" y="305"/>
                    </a:lnTo>
                    <a:lnTo>
                      <a:pt x="198" y="307"/>
                    </a:lnTo>
                    <a:lnTo>
                      <a:pt x="198" y="307"/>
                    </a:lnTo>
                    <a:lnTo>
                      <a:pt x="198" y="305"/>
                    </a:lnTo>
                    <a:lnTo>
                      <a:pt x="198" y="305"/>
                    </a:lnTo>
                    <a:lnTo>
                      <a:pt x="199" y="305"/>
                    </a:lnTo>
                    <a:lnTo>
                      <a:pt x="201" y="304"/>
                    </a:lnTo>
                    <a:lnTo>
                      <a:pt x="201" y="305"/>
                    </a:lnTo>
                    <a:lnTo>
                      <a:pt x="203" y="304"/>
                    </a:lnTo>
                    <a:lnTo>
                      <a:pt x="205" y="304"/>
                    </a:lnTo>
                    <a:lnTo>
                      <a:pt x="207" y="304"/>
                    </a:lnTo>
                    <a:lnTo>
                      <a:pt x="207" y="302"/>
                    </a:lnTo>
                    <a:lnTo>
                      <a:pt x="210" y="300"/>
                    </a:lnTo>
                    <a:lnTo>
                      <a:pt x="212" y="300"/>
                    </a:lnTo>
                    <a:lnTo>
                      <a:pt x="216" y="298"/>
                    </a:lnTo>
                    <a:lnTo>
                      <a:pt x="217" y="298"/>
                    </a:lnTo>
                    <a:lnTo>
                      <a:pt x="225" y="298"/>
                    </a:lnTo>
                    <a:lnTo>
                      <a:pt x="228" y="298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32" y="294"/>
                    </a:lnTo>
                    <a:lnTo>
                      <a:pt x="234" y="294"/>
                    </a:lnTo>
                    <a:lnTo>
                      <a:pt x="234" y="293"/>
                    </a:lnTo>
                    <a:lnTo>
                      <a:pt x="234" y="291"/>
                    </a:lnTo>
                    <a:lnTo>
                      <a:pt x="236" y="291"/>
                    </a:lnTo>
                    <a:lnTo>
                      <a:pt x="236" y="289"/>
                    </a:lnTo>
                    <a:lnTo>
                      <a:pt x="239" y="285"/>
                    </a:lnTo>
                    <a:lnTo>
                      <a:pt x="239" y="285"/>
                    </a:lnTo>
                    <a:lnTo>
                      <a:pt x="241" y="284"/>
                    </a:lnTo>
                    <a:lnTo>
                      <a:pt x="241" y="282"/>
                    </a:lnTo>
                    <a:lnTo>
                      <a:pt x="243" y="280"/>
                    </a:lnTo>
                    <a:lnTo>
                      <a:pt x="245" y="278"/>
                    </a:lnTo>
                    <a:lnTo>
                      <a:pt x="246" y="276"/>
                    </a:lnTo>
                    <a:lnTo>
                      <a:pt x="246" y="276"/>
                    </a:lnTo>
                    <a:lnTo>
                      <a:pt x="248" y="275"/>
                    </a:lnTo>
                    <a:lnTo>
                      <a:pt x="250" y="275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4" y="271"/>
                    </a:lnTo>
                    <a:lnTo>
                      <a:pt x="261" y="264"/>
                    </a:lnTo>
                    <a:lnTo>
                      <a:pt x="263" y="262"/>
                    </a:lnTo>
                    <a:lnTo>
                      <a:pt x="263" y="26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552">
                <a:extLst>
                  <a:ext uri="{FF2B5EF4-FFF2-40B4-BE49-F238E27FC236}">
                    <a16:creationId xmlns:a16="http://schemas.microsoft.com/office/drawing/2014/main" id="{6599916F-07F2-4421-9000-AFF44CE3D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7386" y="4870269"/>
                <a:ext cx="19060" cy="11275"/>
              </a:xfrm>
              <a:custGeom>
                <a:avLst/>
                <a:gdLst>
                  <a:gd name="T0" fmla="*/ 7 w 7"/>
                  <a:gd name="T1" fmla="*/ 0 h 5"/>
                  <a:gd name="T2" fmla="*/ 5 w 7"/>
                  <a:gd name="T3" fmla="*/ 0 h 5"/>
                  <a:gd name="T4" fmla="*/ 5 w 7"/>
                  <a:gd name="T5" fmla="*/ 1 h 5"/>
                  <a:gd name="T6" fmla="*/ 4 w 7"/>
                  <a:gd name="T7" fmla="*/ 3 h 5"/>
                  <a:gd name="T8" fmla="*/ 2 w 7"/>
                  <a:gd name="T9" fmla="*/ 3 h 5"/>
                  <a:gd name="T10" fmla="*/ 0 w 7"/>
                  <a:gd name="T11" fmla="*/ 5 h 5"/>
                  <a:gd name="T12" fmla="*/ 0 w 7"/>
                  <a:gd name="T13" fmla="*/ 5 h 5"/>
                  <a:gd name="T14" fmla="*/ 2 w 7"/>
                  <a:gd name="T15" fmla="*/ 5 h 5"/>
                  <a:gd name="T16" fmla="*/ 2 w 7"/>
                  <a:gd name="T17" fmla="*/ 5 h 5"/>
                  <a:gd name="T18" fmla="*/ 2 w 7"/>
                  <a:gd name="T19" fmla="*/ 5 h 5"/>
                  <a:gd name="T20" fmla="*/ 4 w 7"/>
                  <a:gd name="T21" fmla="*/ 5 h 5"/>
                  <a:gd name="T22" fmla="*/ 4 w 7"/>
                  <a:gd name="T23" fmla="*/ 3 h 5"/>
                  <a:gd name="T24" fmla="*/ 5 w 7"/>
                  <a:gd name="T25" fmla="*/ 3 h 5"/>
                  <a:gd name="T26" fmla="*/ 5 w 7"/>
                  <a:gd name="T27" fmla="*/ 3 h 5"/>
                  <a:gd name="T28" fmla="*/ 7 w 7"/>
                  <a:gd name="T29" fmla="*/ 3 h 5"/>
                  <a:gd name="T30" fmla="*/ 7 w 7"/>
                  <a:gd name="T31" fmla="*/ 1 h 5"/>
                  <a:gd name="T32" fmla="*/ 7 w 7"/>
                  <a:gd name="T33" fmla="*/ 1 h 5"/>
                  <a:gd name="T34" fmla="*/ 7 w 7"/>
                  <a:gd name="T35" fmla="*/ 0 h 5"/>
                  <a:gd name="T36" fmla="*/ 7 w 7"/>
                  <a:gd name="T37" fmla="*/ 1 h 5"/>
                  <a:gd name="T38" fmla="*/ 7 w 7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553">
                <a:extLst>
                  <a:ext uri="{FF2B5EF4-FFF2-40B4-BE49-F238E27FC236}">
                    <a16:creationId xmlns:a16="http://schemas.microsoft.com/office/drawing/2014/main" id="{C61C50A1-5012-42A6-A24A-7FFC445CA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0998" y="4739485"/>
                <a:ext cx="261379" cy="133040"/>
              </a:xfrm>
              <a:custGeom>
                <a:avLst/>
                <a:gdLst>
                  <a:gd name="T0" fmla="*/ 91 w 96"/>
                  <a:gd name="T1" fmla="*/ 9 h 59"/>
                  <a:gd name="T2" fmla="*/ 93 w 96"/>
                  <a:gd name="T3" fmla="*/ 7 h 59"/>
                  <a:gd name="T4" fmla="*/ 93 w 96"/>
                  <a:gd name="T5" fmla="*/ 7 h 59"/>
                  <a:gd name="T6" fmla="*/ 87 w 96"/>
                  <a:gd name="T7" fmla="*/ 9 h 59"/>
                  <a:gd name="T8" fmla="*/ 89 w 96"/>
                  <a:gd name="T9" fmla="*/ 5 h 59"/>
                  <a:gd name="T10" fmla="*/ 87 w 96"/>
                  <a:gd name="T11" fmla="*/ 3 h 59"/>
                  <a:gd name="T12" fmla="*/ 91 w 96"/>
                  <a:gd name="T13" fmla="*/ 0 h 59"/>
                  <a:gd name="T14" fmla="*/ 89 w 96"/>
                  <a:gd name="T15" fmla="*/ 2 h 59"/>
                  <a:gd name="T16" fmla="*/ 84 w 96"/>
                  <a:gd name="T17" fmla="*/ 5 h 59"/>
                  <a:gd name="T18" fmla="*/ 76 w 96"/>
                  <a:gd name="T19" fmla="*/ 11 h 59"/>
                  <a:gd name="T20" fmla="*/ 69 w 96"/>
                  <a:gd name="T21" fmla="*/ 14 h 59"/>
                  <a:gd name="T22" fmla="*/ 58 w 96"/>
                  <a:gd name="T23" fmla="*/ 21 h 59"/>
                  <a:gd name="T24" fmla="*/ 55 w 96"/>
                  <a:gd name="T25" fmla="*/ 23 h 59"/>
                  <a:gd name="T26" fmla="*/ 49 w 96"/>
                  <a:gd name="T27" fmla="*/ 25 h 59"/>
                  <a:gd name="T28" fmla="*/ 40 w 96"/>
                  <a:gd name="T29" fmla="*/ 29 h 59"/>
                  <a:gd name="T30" fmla="*/ 35 w 96"/>
                  <a:gd name="T31" fmla="*/ 31 h 59"/>
                  <a:gd name="T32" fmla="*/ 31 w 96"/>
                  <a:gd name="T33" fmla="*/ 32 h 59"/>
                  <a:gd name="T34" fmla="*/ 27 w 96"/>
                  <a:gd name="T35" fmla="*/ 34 h 59"/>
                  <a:gd name="T36" fmla="*/ 24 w 96"/>
                  <a:gd name="T37" fmla="*/ 36 h 59"/>
                  <a:gd name="T38" fmla="*/ 18 w 96"/>
                  <a:gd name="T39" fmla="*/ 38 h 59"/>
                  <a:gd name="T40" fmla="*/ 17 w 96"/>
                  <a:gd name="T41" fmla="*/ 41 h 59"/>
                  <a:gd name="T42" fmla="*/ 17 w 96"/>
                  <a:gd name="T43" fmla="*/ 40 h 59"/>
                  <a:gd name="T44" fmla="*/ 11 w 96"/>
                  <a:gd name="T45" fmla="*/ 43 h 59"/>
                  <a:gd name="T46" fmla="*/ 11 w 96"/>
                  <a:gd name="T47" fmla="*/ 43 h 59"/>
                  <a:gd name="T48" fmla="*/ 9 w 96"/>
                  <a:gd name="T49" fmla="*/ 43 h 59"/>
                  <a:gd name="T50" fmla="*/ 8 w 96"/>
                  <a:gd name="T51" fmla="*/ 45 h 59"/>
                  <a:gd name="T52" fmla="*/ 8 w 96"/>
                  <a:gd name="T53" fmla="*/ 45 h 59"/>
                  <a:gd name="T54" fmla="*/ 6 w 96"/>
                  <a:gd name="T55" fmla="*/ 47 h 59"/>
                  <a:gd name="T56" fmla="*/ 2 w 96"/>
                  <a:gd name="T57" fmla="*/ 49 h 59"/>
                  <a:gd name="T58" fmla="*/ 4 w 96"/>
                  <a:gd name="T59" fmla="*/ 49 h 59"/>
                  <a:gd name="T60" fmla="*/ 2 w 96"/>
                  <a:gd name="T61" fmla="*/ 50 h 59"/>
                  <a:gd name="T62" fmla="*/ 2 w 96"/>
                  <a:gd name="T63" fmla="*/ 50 h 59"/>
                  <a:gd name="T64" fmla="*/ 2 w 96"/>
                  <a:gd name="T65" fmla="*/ 52 h 59"/>
                  <a:gd name="T66" fmla="*/ 6 w 96"/>
                  <a:gd name="T67" fmla="*/ 52 h 59"/>
                  <a:gd name="T68" fmla="*/ 6 w 96"/>
                  <a:gd name="T69" fmla="*/ 56 h 59"/>
                  <a:gd name="T70" fmla="*/ 6 w 96"/>
                  <a:gd name="T71" fmla="*/ 56 h 59"/>
                  <a:gd name="T72" fmla="*/ 8 w 96"/>
                  <a:gd name="T73" fmla="*/ 58 h 59"/>
                  <a:gd name="T74" fmla="*/ 9 w 96"/>
                  <a:gd name="T75" fmla="*/ 58 h 59"/>
                  <a:gd name="T76" fmla="*/ 11 w 96"/>
                  <a:gd name="T77" fmla="*/ 59 h 59"/>
                  <a:gd name="T78" fmla="*/ 15 w 96"/>
                  <a:gd name="T79" fmla="*/ 58 h 59"/>
                  <a:gd name="T80" fmla="*/ 17 w 96"/>
                  <a:gd name="T81" fmla="*/ 56 h 59"/>
                  <a:gd name="T82" fmla="*/ 24 w 96"/>
                  <a:gd name="T83" fmla="*/ 54 h 59"/>
                  <a:gd name="T84" fmla="*/ 27 w 96"/>
                  <a:gd name="T85" fmla="*/ 54 h 59"/>
                  <a:gd name="T86" fmla="*/ 27 w 96"/>
                  <a:gd name="T87" fmla="*/ 52 h 59"/>
                  <a:gd name="T88" fmla="*/ 33 w 96"/>
                  <a:gd name="T89" fmla="*/ 49 h 59"/>
                  <a:gd name="T90" fmla="*/ 38 w 96"/>
                  <a:gd name="T91" fmla="*/ 45 h 59"/>
                  <a:gd name="T92" fmla="*/ 44 w 96"/>
                  <a:gd name="T93" fmla="*/ 41 h 59"/>
                  <a:gd name="T94" fmla="*/ 49 w 96"/>
                  <a:gd name="T95" fmla="*/ 36 h 59"/>
                  <a:gd name="T96" fmla="*/ 51 w 96"/>
                  <a:gd name="T97" fmla="*/ 36 h 59"/>
                  <a:gd name="T98" fmla="*/ 55 w 96"/>
                  <a:gd name="T99" fmla="*/ 34 h 59"/>
                  <a:gd name="T100" fmla="*/ 56 w 96"/>
                  <a:gd name="T101" fmla="*/ 34 h 59"/>
                  <a:gd name="T102" fmla="*/ 58 w 96"/>
                  <a:gd name="T103" fmla="*/ 34 h 59"/>
                  <a:gd name="T104" fmla="*/ 62 w 96"/>
                  <a:gd name="T105" fmla="*/ 34 h 59"/>
                  <a:gd name="T106" fmla="*/ 62 w 96"/>
                  <a:gd name="T107" fmla="*/ 34 h 59"/>
                  <a:gd name="T108" fmla="*/ 64 w 96"/>
                  <a:gd name="T109" fmla="*/ 31 h 59"/>
                  <a:gd name="T110" fmla="*/ 69 w 96"/>
                  <a:gd name="T111" fmla="*/ 27 h 59"/>
                  <a:gd name="T112" fmla="*/ 73 w 96"/>
                  <a:gd name="T113" fmla="*/ 25 h 59"/>
                  <a:gd name="T114" fmla="*/ 82 w 96"/>
                  <a:gd name="T115" fmla="*/ 20 h 59"/>
                  <a:gd name="T116" fmla="*/ 85 w 96"/>
                  <a:gd name="T117" fmla="*/ 18 h 59"/>
                  <a:gd name="T118" fmla="*/ 91 w 96"/>
                  <a:gd name="T119" fmla="*/ 12 h 59"/>
                  <a:gd name="T120" fmla="*/ 93 w 96"/>
                  <a:gd name="T121" fmla="*/ 9 h 59"/>
                  <a:gd name="T122" fmla="*/ 94 w 96"/>
                  <a:gd name="T12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6" h="59">
                    <a:moveTo>
                      <a:pt x="93" y="9"/>
                    </a:moveTo>
                    <a:lnTo>
                      <a:pt x="93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3" y="7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7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5" y="3"/>
                    </a:lnTo>
                    <a:lnTo>
                      <a:pt x="84" y="5"/>
                    </a:lnTo>
                    <a:lnTo>
                      <a:pt x="78" y="9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1" y="12"/>
                    </a:lnTo>
                    <a:lnTo>
                      <a:pt x="69" y="14"/>
                    </a:lnTo>
                    <a:lnTo>
                      <a:pt x="66" y="18"/>
                    </a:lnTo>
                    <a:lnTo>
                      <a:pt x="62" y="20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49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9" y="52"/>
                    </a:lnTo>
                    <a:lnTo>
                      <a:pt x="31" y="50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4" y="41"/>
                    </a:lnTo>
                    <a:lnTo>
                      <a:pt x="46" y="40"/>
                    </a:lnTo>
                    <a:lnTo>
                      <a:pt x="47" y="38"/>
                    </a:lnTo>
                    <a:lnTo>
                      <a:pt x="49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2" y="34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4" y="31"/>
                    </a:lnTo>
                    <a:lnTo>
                      <a:pt x="67" y="29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91" y="12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7"/>
                    </a:lnTo>
                    <a:lnTo>
                      <a:pt x="94" y="7"/>
                    </a:lnTo>
                    <a:lnTo>
                      <a:pt x="93" y="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554">
                <a:extLst>
                  <a:ext uri="{FF2B5EF4-FFF2-40B4-BE49-F238E27FC236}">
                    <a16:creationId xmlns:a16="http://schemas.microsoft.com/office/drawing/2014/main" id="{19B3E747-8B30-4F24-B8B0-BB4CFD67E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377" y="4592917"/>
                <a:ext cx="157916" cy="178137"/>
              </a:xfrm>
              <a:custGeom>
                <a:avLst/>
                <a:gdLst>
                  <a:gd name="T0" fmla="*/ 56 w 58"/>
                  <a:gd name="T1" fmla="*/ 39 h 79"/>
                  <a:gd name="T2" fmla="*/ 53 w 58"/>
                  <a:gd name="T3" fmla="*/ 41 h 79"/>
                  <a:gd name="T4" fmla="*/ 47 w 58"/>
                  <a:gd name="T5" fmla="*/ 43 h 79"/>
                  <a:gd name="T6" fmla="*/ 44 w 58"/>
                  <a:gd name="T7" fmla="*/ 39 h 79"/>
                  <a:gd name="T8" fmla="*/ 42 w 58"/>
                  <a:gd name="T9" fmla="*/ 38 h 79"/>
                  <a:gd name="T10" fmla="*/ 44 w 58"/>
                  <a:gd name="T11" fmla="*/ 34 h 79"/>
                  <a:gd name="T12" fmla="*/ 47 w 58"/>
                  <a:gd name="T13" fmla="*/ 30 h 79"/>
                  <a:gd name="T14" fmla="*/ 47 w 58"/>
                  <a:gd name="T15" fmla="*/ 27 h 79"/>
                  <a:gd name="T16" fmla="*/ 47 w 58"/>
                  <a:gd name="T17" fmla="*/ 27 h 79"/>
                  <a:gd name="T18" fmla="*/ 42 w 58"/>
                  <a:gd name="T19" fmla="*/ 34 h 79"/>
                  <a:gd name="T20" fmla="*/ 44 w 58"/>
                  <a:gd name="T21" fmla="*/ 30 h 79"/>
                  <a:gd name="T22" fmla="*/ 42 w 58"/>
                  <a:gd name="T23" fmla="*/ 29 h 79"/>
                  <a:gd name="T24" fmla="*/ 42 w 58"/>
                  <a:gd name="T25" fmla="*/ 29 h 79"/>
                  <a:gd name="T26" fmla="*/ 42 w 58"/>
                  <a:gd name="T27" fmla="*/ 25 h 79"/>
                  <a:gd name="T28" fmla="*/ 46 w 58"/>
                  <a:gd name="T29" fmla="*/ 23 h 79"/>
                  <a:gd name="T30" fmla="*/ 47 w 58"/>
                  <a:gd name="T31" fmla="*/ 18 h 79"/>
                  <a:gd name="T32" fmla="*/ 47 w 58"/>
                  <a:gd name="T33" fmla="*/ 16 h 79"/>
                  <a:gd name="T34" fmla="*/ 49 w 58"/>
                  <a:gd name="T35" fmla="*/ 16 h 79"/>
                  <a:gd name="T36" fmla="*/ 49 w 58"/>
                  <a:gd name="T37" fmla="*/ 14 h 79"/>
                  <a:gd name="T38" fmla="*/ 51 w 58"/>
                  <a:gd name="T39" fmla="*/ 10 h 79"/>
                  <a:gd name="T40" fmla="*/ 51 w 58"/>
                  <a:gd name="T41" fmla="*/ 9 h 79"/>
                  <a:gd name="T42" fmla="*/ 49 w 58"/>
                  <a:gd name="T43" fmla="*/ 7 h 79"/>
                  <a:gd name="T44" fmla="*/ 49 w 58"/>
                  <a:gd name="T45" fmla="*/ 5 h 79"/>
                  <a:gd name="T46" fmla="*/ 47 w 58"/>
                  <a:gd name="T47" fmla="*/ 7 h 79"/>
                  <a:gd name="T48" fmla="*/ 47 w 58"/>
                  <a:gd name="T49" fmla="*/ 1 h 79"/>
                  <a:gd name="T50" fmla="*/ 49 w 58"/>
                  <a:gd name="T51" fmla="*/ 0 h 79"/>
                  <a:gd name="T52" fmla="*/ 47 w 58"/>
                  <a:gd name="T53" fmla="*/ 1 h 79"/>
                  <a:gd name="T54" fmla="*/ 44 w 58"/>
                  <a:gd name="T55" fmla="*/ 9 h 79"/>
                  <a:gd name="T56" fmla="*/ 46 w 58"/>
                  <a:gd name="T57" fmla="*/ 10 h 79"/>
                  <a:gd name="T58" fmla="*/ 44 w 58"/>
                  <a:gd name="T59" fmla="*/ 12 h 79"/>
                  <a:gd name="T60" fmla="*/ 42 w 58"/>
                  <a:gd name="T61" fmla="*/ 14 h 79"/>
                  <a:gd name="T62" fmla="*/ 42 w 58"/>
                  <a:gd name="T63" fmla="*/ 21 h 79"/>
                  <a:gd name="T64" fmla="*/ 44 w 58"/>
                  <a:gd name="T65" fmla="*/ 20 h 79"/>
                  <a:gd name="T66" fmla="*/ 42 w 58"/>
                  <a:gd name="T67" fmla="*/ 23 h 79"/>
                  <a:gd name="T68" fmla="*/ 42 w 58"/>
                  <a:gd name="T69" fmla="*/ 25 h 79"/>
                  <a:gd name="T70" fmla="*/ 40 w 58"/>
                  <a:gd name="T71" fmla="*/ 25 h 79"/>
                  <a:gd name="T72" fmla="*/ 40 w 58"/>
                  <a:gd name="T73" fmla="*/ 30 h 79"/>
                  <a:gd name="T74" fmla="*/ 38 w 58"/>
                  <a:gd name="T75" fmla="*/ 30 h 79"/>
                  <a:gd name="T76" fmla="*/ 38 w 58"/>
                  <a:gd name="T77" fmla="*/ 34 h 79"/>
                  <a:gd name="T78" fmla="*/ 35 w 58"/>
                  <a:gd name="T79" fmla="*/ 38 h 79"/>
                  <a:gd name="T80" fmla="*/ 31 w 58"/>
                  <a:gd name="T81" fmla="*/ 41 h 79"/>
                  <a:gd name="T82" fmla="*/ 27 w 58"/>
                  <a:gd name="T83" fmla="*/ 43 h 79"/>
                  <a:gd name="T84" fmla="*/ 20 w 58"/>
                  <a:gd name="T85" fmla="*/ 50 h 79"/>
                  <a:gd name="T86" fmla="*/ 15 w 58"/>
                  <a:gd name="T87" fmla="*/ 52 h 79"/>
                  <a:gd name="T88" fmla="*/ 13 w 58"/>
                  <a:gd name="T89" fmla="*/ 58 h 79"/>
                  <a:gd name="T90" fmla="*/ 15 w 58"/>
                  <a:gd name="T91" fmla="*/ 61 h 79"/>
                  <a:gd name="T92" fmla="*/ 13 w 58"/>
                  <a:gd name="T93" fmla="*/ 67 h 79"/>
                  <a:gd name="T94" fmla="*/ 8 w 58"/>
                  <a:gd name="T95" fmla="*/ 70 h 79"/>
                  <a:gd name="T96" fmla="*/ 0 w 58"/>
                  <a:gd name="T97" fmla="*/ 76 h 79"/>
                  <a:gd name="T98" fmla="*/ 2 w 58"/>
                  <a:gd name="T99" fmla="*/ 77 h 79"/>
                  <a:gd name="T100" fmla="*/ 4 w 58"/>
                  <a:gd name="T101" fmla="*/ 79 h 79"/>
                  <a:gd name="T102" fmla="*/ 18 w 58"/>
                  <a:gd name="T103" fmla="*/ 70 h 79"/>
                  <a:gd name="T104" fmla="*/ 27 w 58"/>
                  <a:gd name="T105" fmla="*/ 65 h 79"/>
                  <a:gd name="T106" fmla="*/ 29 w 58"/>
                  <a:gd name="T107" fmla="*/ 61 h 79"/>
                  <a:gd name="T108" fmla="*/ 31 w 58"/>
                  <a:gd name="T109" fmla="*/ 59 h 79"/>
                  <a:gd name="T110" fmla="*/ 38 w 58"/>
                  <a:gd name="T111" fmla="*/ 56 h 79"/>
                  <a:gd name="T112" fmla="*/ 40 w 58"/>
                  <a:gd name="T113" fmla="*/ 56 h 79"/>
                  <a:gd name="T114" fmla="*/ 42 w 58"/>
                  <a:gd name="T115" fmla="*/ 58 h 79"/>
                  <a:gd name="T116" fmla="*/ 42 w 58"/>
                  <a:gd name="T117" fmla="*/ 54 h 79"/>
                  <a:gd name="T118" fmla="*/ 47 w 58"/>
                  <a:gd name="T119" fmla="*/ 52 h 79"/>
                  <a:gd name="T120" fmla="*/ 51 w 58"/>
                  <a:gd name="T121" fmla="*/ 48 h 79"/>
                  <a:gd name="T122" fmla="*/ 58 w 58"/>
                  <a:gd name="T123" fmla="*/ 4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" h="79">
                    <a:moveTo>
                      <a:pt x="56" y="39"/>
                    </a:moveTo>
                    <a:lnTo>
                      <a:pt x="56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9" y="27"/>
                    </a:lnTo>
                    <a:lnTo>
                      <a:pt x="47" y="27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4" y="32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1" y="12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2" y="20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7" y="36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6" y="47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72"/>
                    </a:lnTo>
                    <a:lnTo>
                      <a:pt x="4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8" y="77"/>
                    </a:lnTo>
                    <a:lnTo>
                      <a:pt x="11" y="76"/>
                    </a:lnTo>
                    <a:lnTo>
                      <a:pt x="18" y="70"/>
                    </a:lnTo>
                    <a:lnTo>
                      <a:pt x="20" y="68"/>
                    </a:lnTo>
                    <a:lnTo>
                      <a:pt x="22" y="67"/>
                    </a:lnTo>
                    <a:lnTo>
                      <a:pt x="27" y="65"/>
                    </a:lnTo>
                    <a:lnTo>
                      <a:pt x="29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4"/>
                    </a:lnTo>
                    <a:lnTo>
                      <a:pt x="46" y="52"/>
                    </a:lnTo>
                    <a:lnTo>
                      <a:pt x="47" y="52"/>
                    </a:lnTo>
                    <a:lnTo>
                      <a:pt x="49" y="50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5" y="45"/>
                    </a:lnTo>
                    <a:lnTo>
                      <a:pt x="56" y="43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56" y="3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555">
                <a:extLst>
                  <a:ext uri="{FF2B5EF4-FFF2-40B4-BE49-F238E27FC236}">
                    <a16:creationId xmlns:a16="http://schemas.microsoft.com/office/drawing/2014/main" id="{20E7E875-2894-4FA6-BBC7-1F3F733A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5689" y="4216350"/>
                <a:ext cx="38117" cy="60883"/>
              </a:xfrm>
              <a:custGeom>
                <a:avLst/>
                <a:gdLst>
                  <a:gd name="T0" fmla="*/ 13 w 14"/>
                  <a:gd name="T1" fmla="*/ 22 h 27"/>
                  <a:gd name="T2" fmla="*/ 13 w 14"/>
                  <a:gd name="T3" fmla="*/ 22 h 27"/>
                  <a:gd name="T4" fmla="*/ 13 w 14"/>
                  <a:gd name="T5" fmla="*/ 18 h 27"/>
                  <a:gd name="T6" fmla="*/ 11 w 14"/>
                  <a:gd name="T7" fmla="*/ 16 h 27"/>
                  <a:gd name="T8" fmla="*/ 9 w 14"/>
                  <a:gd name="T9" fmla="*/ 16 h 27"/>
                  <a:gd name="T10" fmla="*/ 9 w 14"/>
                  <a:gd name="T11" fmla="*/ 16 h 27"/>
                  <a:gd name="T12" fmla="*/ 9 w 14"/>
                  <a:gd name="T13" fmla="*/ 16 h 27"/>
                  <a:gd name="T14" fmla="*/ 9 w 14"/>
                  <a:gd name="T15" fmla="*/ 15 h 27"/>
                  <a:gd name="T16" fmla="*/ 7 w 14"/>
                  <a:gd name="T17" fmla="*/ 13 h 27"/>
                  <a:gd name="T18" fmla="*/ 7 w 14"/>
                  <a:gd name="T19" fmla="*/ 11 h 27"/>
                  <a:gd name="T20" fmla="*/ 7 w 14"/>
                  <a:gd name="T21" fmla="*/ 11 h 27"/>
                  <a:gd name="T22" fmla="*/ 7 w 14"/>
                  <a:gd name="T23" fmla="*/ 9 h 27"/>
                  <a:gd name="T24" fmla="*/ 7 w 14"/>
                  <a:gd name="T25" fmla="*/ 9 h 27"/>
                  <a:gd name="T26" fmla="*/ 7 w 14"/>
                  <a:gd name="T27" fmla="*/ 6 h 27"/>
                  <a:gd name="T28" fmla="*/ 7 w 14"/>
                  <a:gd name="T29" fmla="*/ 6 h 27"/>
                  <a:gd name="T30" fmla="*/ 5 w 14"/>
                  <a:gd name="T31" fmla="*/ 6 h 27"/>
                  <a:gd name="T32" fmla="*/ 5 w 14"/>
                  <a:gd name="T33" fmla="*/ 4 h 27"/>
                  <a:gd name="T34" fmla="*/ 5 w 14"/>
                  <a:gd name="T35" fmla="*/ 4 h 27"/>
                  <a:gd name="T36" fmla="*/ 5 w 14"/>
                  <a:gd name="T37" fmla="*/ 2 h 27"/>
                  <a:gd name="T38" fmla="*/ 4 w 14"/>
                  <a:gd name="T39" fmla="*/ 0 h 27"/>
                  <a:gd name="T40" fmla="*/ 4 w 14"/>
                  <a:gd name="T41" fmla="*/ 0 h 27"/>
                  <a:gd name="T42" fmla="*/ 2 w 14"/>
                  <a:gd name="T43" fmla="*/ 0 h 27"/>
                  <a:gd name="T44" fmla="*/ 2 w 14"/>
                  <a:gd name="T45" fmla="*/ 0 h 27"/>
                  <a:gd name="T46" fmla="*/ 2 w 14"/>
                  <a:gd name="T47" fmla="*/ 2 h 27"/>
                  <a:gd name="T48" fmla="*/ 0 w 14"/>
                  <a:gd name="T49" fmla="*/ 4 h 27"/>
                  <a:gd name="T50" fmla="*/ 2 w 14"/>
                  <a:gd name="T51" fmla="*/ 6 h 27"/>
                  <a:gd name="T52" fmla="*/ 2 w 14"/>
                  <a:gd name="T53" fmla="*/ 7 h 27"/>
                  <a:gd name="T54" fmla="*/ 2 w 14"/>
                  <a:gd name="T55" fmla="*/ 7 h 27"/>
                  <a:gd name="T56" fmla="*/ 2 w 14"/>
                  <a:gd name="T57" fmla="*/ 11 h 27"/>
                  <a:gd name="T58" fmla="*/ 4 w 14"/>
                  <a:gd name="T59" fmla="*/ 15 h 27"/>
                  <a:gd name="T60" fmla="*/ 4 w 14"/>
                  <a:gd name="T61" fmla="*/ 16 h 27"/>
                  <a:gd name="T62" fmla="*/ 4 w 14"/>
                  <a:gd name="T63" fmla="*/ 16 h 27"/>
                  <a:gd name="T64" fmla="*/ 4 w 14"/>
                  <a:gd name="T65" fmla="*/ 16 h 27"/>
                  <a:gd name="T66" fmla="*/ 5 w 14"/>
                  <a:gd name="T67" fmla="*/ 16 h 27"/>
                  <a:gd name="T68" fmla="*/ 5 w 14"/>
                  <a:gd name="T69" fmla="*/ 18 h 27"/>
                  <a:gd name="T70" fmla="*/ 7 w 14"/>
                  <a:gd name="T71" fmla="*/ 20 h 27"/>
                  <a:gd name="T72" fmla="*/ 7 w 14"/>
                  <a:gd name="T73" fmla="*/ 20 h 27"/>
                  <a:gd name="T74" fmla="*/ 7 w 14"/>
                  <a:gd name="T75" fmla="*/ 20 h 27"/>
                  <a:gd name="T76" fmla="*/ 7 w 14"/>
                  <a:gd name="T77" fmla="*/ 20 h 27"/>
                  <a:gd name="T78" fmla="*/ 7 w 14"/>
                  <a:gd name="T79" fmla="*/ 20 h 27"/>
                  <a:gd name="T80" fmla="*/ 9 w 14"/>
                  <a:gd name="T81" fmla="*/ 22 h 27"/>
                  <a:gd name="T82" fmla="*/ 9 w 14"/>
                  <a:gd name="T83" fmla="*/ 22 h 27"/>
                  <a:gd name="T84" fmla="*/ 9 w 14"/>
                  <a:gd name="T85" fmla="*/ 22 h 27"/>
                  <a:gd name="T86" fmla="*/ 9 w 14"/>
                  <a:gd name="T87" fmla="*/ 24 h 27"/>
                  <a:gd name="T88" fmla="*/ 9 w 14"/>
                  <a:gd name="T89" fmla="*/ 24 h 27"/>
                  <a:gd name="T90" fmla="*/ 9 w 14"/>
                  <a:gd name="T91" fmla="*/ 25 h 27"/>
                  <a:gd name="T92" fmla="*/ 11 w 14"/>
                  <a:gd name="T93" fmla="*/ 25 h 27"/>
                  <a:gd name="T94" fmla="*/ 11 w 14"/>
                  <a:gd name="T95" fmla="*/ 25 h 27"/>
                  <a:gd name="T96" fmla="*/ 13 w 14"/>
                  <a:gd name="T97" fmla="*/ 25 h 27"/>
                  <a:gd name="T98" fmla="*/ 13 w 14"/>
                  <a:gd name="T99" fmla="*/ 27 h 27"/>
                  <a:gd name="T100" fmla="*/ 13 w 14"/>
                  <a:gd name="T101" fmla="*/ 25 h 27"/>
                  <a:gd name="T102" fmla="*/ 13 w 14"/>
                  <a:gd name="T103" fmla="*/ 25 h 27"/>
                  <a:gd name="T104" fmla="*/ 14 w 14"/>
                  <a:gd name="T105" fmla="*/ 25 h 27"/>
                  <a:gd name="T106" fmla="*/ 14 w 14"/>
                  <a:gd name="T107" fmla="*/ 24 h 27"/>
                  <a:gd name="T108" fmla="*/ 13 w 14"/>
                  <a:gd name="T109" fmla="*/ 22 h 27"/>
                  <a:gd name="T110" fmla="*/ 13 w 14"/>
                  <a:gd name="T111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" h="27">
                    <a:moveTo>
                      <a:pt x="13" y="22"/>
                    </a:moveTo>
                    <a:lnTo>
                      <a:pt x="13" y="22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3" y="2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556">
                <a:extLst>
                  <a:ext uri="{FF2B5EF4-FFF2-40B4-BE49-F238E27FC236}">
                    <a16:creationId xmlns:a16="http://schemas.microsoft.com/office/drawing/2014/main" id="{1BB24CE0-DA01-438A-8950-B0F3760EB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5587" y="4232133"/>
                <a:ext cx="2724" cy="13529"/>
              </a:xfrm>
              <a:custGeom>
                <a:avLst/>
                <a:gdLst>
                  <a:gd name="T0" fmla="*/ 1 w 1"/>
                  <a:gd name="T1" fmla="*/ 2 h 6"/>
                  <a:gd name="T2" fmla="*/ 1 w 1"/>
                  <a:gd name="T3" fmla="*/ 0 h 6"/>
                  <a:gd name="T4" fmla="*/ 0 w 1"/>
                  <a:gd name="T5" fmla="*/ 2 h 6"/>
                  <a:gd name="T6" fmla="*/ 0 w 1"/>
                  <a:gd name="T7" fmla="*/ 2 h 6"/>
                  <a:gd name="T8" fmla="*/ 0 w 1"/>
                  <a:gd name="T9" fmla="*/ 4 h 6"/>
                  <a:gd name="T10" fmla="*/ 0 w 1"/>
                  <a:gd name="T11" fmla="*/ 4 h 6"/>
                  <a:gd name="T12" fmla="*/ 0 w 1"/>
                  <a:gd name="T13" fmla="*/ 6 h 6"/>
                  <a:gd name="T14" fmla="*/ 0 w 1"/>
                  <a:gd name="T15" fmla="*/ 6 h 6"/>
                  <a:gd name="T16" fmla="*/ 1 w 1"/>
                  <a:gd name="T17" fmla="*/ 6 h 6"/>
                  <a:gd name="T18" fmla="*/ 1 w 1"/>
                  <a:gd name="T19" fmla="*/ 4 h 6"/>
                  <a:gd name="T20" fmla="*/ 1 w 1"/>
                  <a:gd name="T21" fmla="*/ 4 h 6"/>
                  <a:gd name="T22" fmla="*/ 1 w 1"/>
                  <a:gd name="T23" fmla="*/ 4 h 6"/>
                  <a:gd name="T24" fmla="*/ 1 w 1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557">
                <a:extLst>
                  <a:ext uri="{FF2B5EF4-FFF2-40B4-BE49-F238E27FC236}">
                    <a16:creationId xmlns:a16="http://schemas.microsoft.com/office/drawing/2014/main" id="{DE42F6B1-D9EE-4610-BE2F-2DF325DF7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3755" y="4252428"/>
                <a:ext cx="5445" cy="4509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560">
                <a:extLst>
                  <a:ext uri="{FF2B5EF4-FFF2-40B4-BE49-F238E27FC236}">
                    <a16:creationId xmlns:a16="http://schemas.microsoft.com/office/drawing/2014/main" id="{E95F55DB-A620-4102-9F95-5F527EEA0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042" y="4078801"/>
                <a:ext cx="8169" cy="20295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3 w 3"/>
                  <a:gd name="T5" fmla="*/ 5 h 9"/>
                  <a:gd name="T6" fmla="*/ 3 w 3"/>
                  <a:gd name="T7" fmla="*/ 3 h 9"/>
                  <a:gd name="T8" fmla="*/ 3 w 3"/>
                  <a:gd name="T9" fmla="*/ 3 h 9"/>
                  <a:gd name="T10" fmla="*/ 3 w 3"/>
                  <a:gd name="T11" fmla="*/ 3 h 9"/>
                  <a:gd name="T12" fmla="*/ 3 w 3"/>
                  <a:gd name="T13" fmla="*/ 1 h 9"/>
                  <a:gd name="T14" fmla="*/ 3 w 3"/>
                  <a:gd name="T15" fmla="*/ 1 h 9"/>
                  <a:gd name="T16" fmla="*/ 1 w 3"/>
                  <a:gd name="T17" fmla="*/ 3 h 9"/>
                  <a:gd name="T18" fmla="*/ 1 w 3"/>
                  <a:gd name="T19" fmla="*/ 5 h 9"/>
                  <a:gd name="T20" fmla="*/ 0 w 3"/>
                  <a:gd name="T21" fmla="*/ 3 h 9"/>
                  <a:gd name="T22" fmla="*/ 1 w 3"/>
                  <a:gd name="T23" fmla="*/ 1 h 9"/>
                  <a:gd name="T24" fmla="*/ 1 w 3"/>
                  <a:gd name="T25" fmla="*/ 0 h 9"/>
                  <a:gd name="T26" fmla="*/ 1 w 3"/>
                  <a:gd name="T27" fmla="*/ 0 h 9"/>
                  <a:gd name="T28" fmla="*/ 0 w 3"/>
                  <a:gd name="T29" fmla="*/ 0 h 9"/>
                  <a:gd name="T30" fmla="*/ 0 w 3"/>
                  <a:gd name="T31" fmla="*/ 3 h 9"/>
                  <a:gd name="T32" fmla="*/ 0 w 3"/>
                  <a:gd name="T33" fmla="*/ 5 h 9"/>
                  <a:gd name="T34" fmla="*/ 0 w 3"/>
                  <a:gd name="T35" fmla="*/ 9 h 9"/>
                  <a:gd name="T36" fmla="*/ 0 w 3"/>
                  <a:gd name="T37" fmla="*/ 9 h 9"/>
                  <a:gd name="T38" fmla="*/ 1 w 3"/>
                  <a:gd name="T39" fmla="*/ 9 h 9"/>
                  <a:gd name="T40" fmla="*/ 3 w 3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561">
                <a:extLst>
                  <a:ext uri="{FF2B5EF4-FFF2-40B4-BE49-F238E27FC236}">
                    <a16:creationId xmlns:a16="http://schemas.microsoft.com/office/drawing/2014/main" id="{FD4B8718-CA1B-4032-BB7E-9F3EC122E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2763" y="4105860"/>
                <a:ext cx="5445" cy="18039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8 h 8"/>
                  <a:gd name="T4" fmla="*/ 2 w 2"/>
                  <a:gd name="T5" fmla="*/ 6 h 8"/>
                  <a:gd name="T6" fmla="*/ 2 w 2"/>
                  <a:gd name="T7" fmla="*/ 6 h 8"/>
                  <a:gd name="T8" fmla="*/ 2 w 2"/>
                  <a:gd name="T9" fmla="*/ 2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0 h 8"/>
                  <a:gd name="T16" fmla="*/ 0 w 2"/>
                  <a:gd name="T17" fmla="*/ 0 h 8"/>
                  <a:gd name="T18" fmla="*/ 0 w 2"/>
                  <a:gd name="T19" fmla="*/ 2 h 8"/>
                  <a:gd name="T20" fmla="*/ 0 w 2"/>
                  <a:gd name="T21" fmla="*/ 2 h 8"/>
                  <a:gd name="T22" fmla="*/ 0 w 2"/>
                  <a:gd name="T23" fmla="*/ 2 h 8"/>
                  <a:gd name="T24" fmla="*/ 0 w 2"/>
                  <a:gd name="T25" fmla="*/ 8 h 8"/>
                  <a:gd name="T26" fmla="*/ 2 w 2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562">
                <a:extLst>
                  <a:ext uri="{FF2B5EF4-FFF2-40B4-BE49-F238E27FC236}">
                    <a16:creationId xmlns:a16="http://schemas.microsoft.com/office/drawing/2014/main" id="{69BFD45F-5D9E-4E3A-816D-8E7E3ED3E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545" y="4101349"/>
                <a:ext cx="2724" cy="9020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2 h 4"/>
                  <a:gd name="T6" fmla="*/ 1 w 1"/>
                  <a:gd name="T7" fmla="*/ 0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Rectangle 563">
                <a:extLst>
                  <a:ext uri="{FF2B5EF4-FFF2-40B4-BE49-F238E27FC236}">
                    <a16:creationId xmlns:a16="http://schemas.microsoft.com/office/drawing/2014/main" id="{D46FDBCF-5847-41D0-A40C-ED1F15D37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7269" y="4099096"/>
                <a:ext cx="2724" cy="225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564">
                <a:extLst>
                  <a:ext uri="{FF2B5EF4-FFF2-40B4-BE49-F238E27FC236}">
                    <a16:creationId xmlns:a16="http://schemas.microsoft.com/office/drawing/2014/main" id="{4A6C2075-2A23-4359-AC45-A874CB56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9099" y="4114878"/>
                <a:ext cx="5445" cy="4509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565">
                <a:extLst>
                  <a:ext uri="{FF2B5EF4-FFF2-40B4-BE49-F238E27FC236}">
                    <a16:creationId xmlns:a16="http://schemas.microsoft.com/office/drawing/2014/main" id="{56490195-2CFF-4BFE-B8F8-C460B3482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8209" y="4150957"/>
                <a:ext cx="5445" cy="902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  <a:gd name="T16" fmla="*/ 2 w 2"/>
                  <a:gd name="T17" fmla="*/ 0 h 4"/>
                  <a:gd name="T18" fmla="*/ 0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566">
                <a:extLst>
                  <a:ext uri="{FF2B5EF4-FFF2-40B4-BE49-F238E27FC236}">
                    <a16:creationId xmlns:a16="http://schemas.microsoft.com/office/drawing/2014/main" id="{CDD6BC70-67CB-48D1-8E3C-E9626F342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8209" y="4180272"/>
                <a:ext cx="5445" cy="6765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2 h 3"/>
                  <a:gd name="T8" fmla="*/ 2 w 2"/>
                  <a:gd name="T9" fmla="*/ 0 h 3"/>
                  <a:gd name="T10" fmla="*/ 2 w 2"/>
                  <a:gd name="T11" fmla="*/ 0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567">
                <a:extLst>
                  <a:ext uri="{FF2B5EF4-FFF2-40B4-BE49-F238E27FC236}">
                    <a16:creationId xmlns:a16="http://schemas.microsoft.com/office/drawing/2014/main" id="{BBB6F10C-8364-45EB-B7A6-5EB63F891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0243" y="3993114"/>
                <a:ext cx="10891" cy="2256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2 w 4"/>
                  <a:gd name="T7" fmla="*/ 0 h 1"/>
                  <a:gd name="T8" fmla="*/ 2 w 4"/>
                  <a:gd name="T9" fmla="*/ 0 h 1"/>
                  <a:gd name="T10" fmla="*/ 0 w 4"/>
                  <a:gd name="T11" fmla="*/ 0 h 1"/>
                  <a:gd name="T12" fmla="*/ 2 w 4"/>
                  <a:gd name="T13" fmla="*/ 0 h 1"/>
                  <a:gd name="T14" fmla="*/ 2 w 4"/>
                  <a:gd name="T15" fmla="*/ 0 h 1"/>
                  <a:gd name="T16" fmla="*/ 2 w 4"/>
                  <a:gd name="T17" fmla="*/ 1 h 1"/>
                  <a:gd name="T18" fmla="*/ 4 w 4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568">
                <a:extLst>
                  <a:ext uri="{FF2B5EF4-FFF2-40B4-BE49-F238E27FC236}">
                    <a16:creationId xmlns:a16="http://schemas.microsoft.com/office/drawing/2014/main" id="{CD1AE285-439B-4C48-8031-950C417C6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6681" y="3857821"/>
                <a:ext cx="19060" cy="15785"/>
              </a:xfrm>
              <a:custGeom>
                <a:avLst/>
                <a:gdLst>
                  <a:gd name="T0" fmla="*/ 3 w 7"/>
                  <a:gd name="T1" fmla="*/ 5 h 7"/>
                  <a:gd name="T2" fmla="*/ 3 w 7"/>
                  <a:gd name="T3" fmla="*/ 7 h 7"/>
                  <a:gd name="T4" fmla="*/ 5 w 7"/>
                  <a:gd name="T5" fmla="*/ 7 h 7"/>
                  <a:gd name="T6" fmla="*/ 7 w 7"/>
                  <a:gd name="T7" fmla="*/ 7 h 7"/>
                  <a:gd name="T8" fmla="*/ 7 w 7"/>
                  <a:gd name="T9" fmla="*/ 5 h 7"/>
                  <a:gd name="T10" fmla="*/ 5 w 7"/>
                  <a:gd name="T11" fmla="*/ 5 h 7"/>
                  <a:gd name="T12" fmla="*/ 5 w 7"/>
                  <a:gd name="T13" fmla="*/ 5 h 7"/>
                  <a:gd name="T14" fmla="*/ 3 w 7"/>
                  <a:gd name="T15" fmla="*/ 4 h 7"/>
                  <a:gd name="T16" fmla="*/ 3 w 7"/>
                  <a:gd name="T17" fmla="*/ 4 h 7"/>
                  <a:gd name="T18" fmla="*/ 3 w 7"/>
                  <a:gd name="T19" fmla="*/ 2 h 7"/>
                  <a:gd name="T20" fmla="*/ 2 w 7"/>
                  <a:gd name="T21" fmla="*/ 2 h 7"/>
                  <a:gd name="T22" fmla="*/ 2 w 7"/>
                  <a:gd name="T23" fmla="*/ 0 h 7"/>
                  <a:gd name="T24" fmla="*/ 0 w 7"/>
                  <a:gd name="T25" fmla="*/ 0 h 7"/>
                  <a:gd name="T26" fmla="*/ 0 w 7"/>
                  <a:gd name="T27" fmla="*/ 0 h 7"/>
                  <a:gd name="T28" fmla="*/ 2 w 7"/>
                  <a:gd name="T29" fmla="*/ 4 h 7"/>
                  <a:gd name="T30" fmla="*/ 3 w 7"/>
                  <a:gd name="T3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3" y="5"/>
                    </a:move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569">
                <a:extLst>
                  <a:ext uri="{FF2B5EF4-FFF2-40B4-BE49-F238E27FC236}">
                    <a16:creationId xmlns:a16="http://schemas.microsoft.com/office/drawing/2014/main" id="{CCDB566C-B4CC-47AC-9A82-E0C427D8A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1235" y="3878116"/>
                <a:ext cx="5445" cy="1127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2 w 2"/>
                  <a:gd name="T5" fmla="*/ 2 h 5"/>
                  <a:gd name="T6" fmla="*/ 2 w 2"/>
                  <a:gd name="T7" fmla="*/ 2 h 5"/>
                  <a:gd name="T8" fmla="*/ 2 w 2"/>
                  <a:gd name="T9" fmla="*/ 0 h 5"/>
                  <a:gd name="T10" fmla="*/ 0 w 2"/>
                  <a:gd name="T11" fmla="*/ 2 h 5"/>
                  <a:gd name="T12" fmla="*/ 2 w 2"/>
                  <a:gd name="T13" fmla="*/ 2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570">
                <a:extLst>
                  <a:ext uri="{FF2B5EF4-FFF2-40B4-BE49-F238E27FC236}">
                    <a16:creationId xmlns:a16="http://schemas.microsoft.com/office/drawing/2014/main" id="{D2336D51-D340-482E-AF49-BB7FBB38D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2126" y="3887136"/>
                <a:ext cx="2724" cy="6765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1 w 1"/>
                  <a:gd name="T13" fmla="*/ 1 h 3"/>
                  <a:gd name="T14" fmla="*/ 0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571">
                <a:extLst>
                  <a:ext uri="{FF2B5EF4-FFF2-40B4-BE49-F238E27FC236}">
                    <a16:creationId xmlns:a16="http://schemas.microsoft.com/office/drawing/2014/main" id="{D9F421CC-555E-4AC8-837C-766DF4D57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4847" y="3889389"/>
                <a:ext cx="16336" cy="18039"/>
              </a:xfrm>
              <a:custGeom>
                <a:avLst/>
                <a:gdLst>
                  <a:gd name="T0" fmla="*/ 6 w 6"/>
                  <a:gd name="T1" fmla="*/ 4 h 8"/>
                  <a:gd name="T2" fmla="*/ 4 w 6"/>
                  <a:gd name="T3" fmla="*/ 4 h 8"/>
                  <a:gd name="T4" fmla="*/ 2 w 6"/>
                  <a:gd name="T5" fmla="*/ 0 h 8"/>
                  <a:gd name="T6" fmla="*/ 2 w 6"/>
                  <a:gd name="T7" fmla="*/ 0 h 8"/>
                  <a:gd name="T8" fmla="*/ 0 w 6"/>
                  <a:gd name="T9" fmla="*/ 2 h 8"/>
                  <a:gd name="T10" fmla="*/ 0 w 6"/>
                  <a:gd name="T11" fmla="*/ 2 h 8"/>
                  <a:gd name="T12" fmla="*/ 0 w 6"/>
                  <a:gd name="T13" fmla="*/ 4 h 8"/>
                  <a:gd name="T14" fmla="*/ 0 w 6"/>
                  <a:gd name="T15" fmla="*/ 4 h 8"/>
                  <a:gd name="T16" fmla="*/ 2 w 6"/>
                  <a:gd name="T17" fmla="*/ 4 h 8"/>
                  <a:gd name="T18" fmla="*/ 4 w 6"/>
                  <a:gd name="T19" fmla="*/ 8 h 8"/>
                  <a:gd name="T20" fmla="*/ 6 w 6"/>
                  <a:gd name="T21" fmla="*/ 8 h 8"/>
                  <a:gd name="T22" fmla="*/ 6 w 6"/>
                  <a:gd name="T2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572">
                <a:extLst>
                  <a:ext uri="{FF2B5EF4-FFF2-40B4-BE49-F238E27FC236}">
                    <a16:creationId xmlns:a16="http://schemas.microsoft.com/office/drawing/2014/main" id="{218E16DD-B637-4A9A-B375-66103CEA8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285" y="3823998"/>
                <a:ext cx="19060" cy="38333"/>
              </a:xfrm>
              <a:custGeom>
                <a:avLst/>
                <a:gdLst>
                  <a:gd name="T0" fmla="*/ 2 w 7"/>
                  <a:gd name="T1" fmla="*/ 10 h 17"/>
                  <a:gd name="T2" fmla="*/ 2 w 7"/>
                  <a:gd name="T3" fmla="*/ 10 h 17"/>
                  <a:gd name="T4" fmla="*/ 2 w 7"/>
                  <a:gd name="T5" fmla="*/ 13 h 17"/>
                  <a:gd name="T6" fmla="*/ 2 w 7"/>
                  <a:gd name="T7" fmla="*/ 15 h 17"/>
                  <a:gd name="T8" fmla="*/ 4 w 7"/>
                  <a:gd name="T9" fmla="*/ 17 h 17"/>
                  <a:gd name="T10" fmla="*/ 6 w 7"/>
                  <a:gd name="T11" fmla="*/ 17 h 17"/>
                  <a:gd name="T12" fmla="*/ 7 w 7"/>
                  <a:gd name="T13" fmla="*/ 17 h 17"/>
                  <a:gd name="T14" fmla="*/ 7 w 7"/>
                  <a:gd name="T15" fmla="*/ 15 h 17"/>
                  <a:gd name="T16" fmla="*/ 7 w 7"/>
                  <a:gd name="T17" fmla="*/ 15 h 17"/>
                  <a:gd name="T18" fmla="*/ 7 w 7"/>
                  <a:gd name="T19" fmla="*/ 13 h 17"/>
                  <a:gd name="T20" fmla="*/ 6 w 7"/>
                  <a:gd name="T21" fmla="*/ 8 h 17"/>
                  <a:gd name="T22" fmla="*/ 4 w 7"/>
                  <a:gd name="T23" fmla="*/ 6 h 17"/>
                  <a:gd name="T24" fmla="*/ 2 w 7"/>
                  <a:gd name="T25" fmla="*/ 0 h 17"/>
                  <a:gd name="T26" fmla="*/ 0 w 7"/>
                  <a:gd name="T27" fmla="*/ 0 h 17"/>
                  <a:gd name="T28" fmla="*/ 0 w 7"/>
                  <a:gd name="T29" fmla="*/ 0 h 17"/>
                  <a:gd name="T30" fmla="*/ 0 w 7"/>
                  <a:gd name="T31" fmla="*/ 2 h 17"/>
                  <a:gd name="T32" fmla="*/ 0 w 7"/>
                  <a:gd name="T33" fmla="*/ 4 h 17"/>
                  <a:gd name="T34" fmla="*/ 0 w 7"/>
                  <a:gd name="T35" fmla="*/ 8 h 17"/>
                  <a:gd name="T36" fmla="*/ 2 w 7"/>
                  <a:gd name="T3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7">
                    <a:moveTo>
                      <a:pt x="2" y="10"/>
                    </a:moveTo>
                    <a:lnTo>
                      <a:pt x="2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573">
                <a:extLst>
                  <a:ext uri="{FF2B5EF4-FFF2-40B4-BE49-F238E27FC236}">
                    <a16:creationId xmlns:a16="http://schemas.microsoft.com/office/drawing/2014/main" id="{38CA1151-84F0-4310-98BF-775883AF8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4847" y="3902918"/>
                <a:ext cx="0" cy="6765"/>
              </a:xfrm>
              <a:custGeom>
                <a:avLst/>
                <a:gdLst>
                  <a:gd name="T0" fmla="*/ 0 h 3"/>
                  <a:gd name="T1" fmla="*/ 2 h 3"/>
                  <a:gd name="T2" fmla="*/ 2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574">
                <a:extLst>
                  <a:ext uri="{FF2B5EF4-FFF2-40B4-BE49-F238E27FC236}">
                    <a16:creationId xmlns:a16="http://schemas.microsoft.com/office/drawing/2014/main" id="{DE32F7C8-9697-41FD-AED7-AB730BEC1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1183" y="3907429"/>
                <a:ext cx="0" cy="2256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575">
                <a:extLst>
                  <a:ext uri="{FF2B5EF4-FFF2-40B4-BE49-F238E27FC236}">
                    <a16:creationId xmlns:a16="http://schemas.microsoft.com/office/drawing/2014/main" id="{8C348CA8-3BBA-4633-A86A-E8B7C6799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4798" y="3882625"/>
                <a:ext cx="24505" cy="24804"/>
              </a:xfrm>
              <a:custGeom>
                <a:avLst/>
                <a:gdLst>
                  <a:gd name="T0" fmla="*/ 6 w 9"/>
                  <a:gd name="T1" fmla="*/ 7 h 11"/>
                  <a:gd name="T2" fmla="*/ 8 w 9"/>
                  <a:gd name="T3" fmla="*/ 9 h 11"/>
                  <a:gd name="T4" fmla="*/ 9 w 9"/>
                  <a:gd name="T5" fmla="*/ 11 h 11"/>
                  <a:gd name="T6" fmla="*/ 9 w 9"/>
                  <a:gd name="T7" fmla="*/ 11 h 11"/>
                  <a:gd name="T8" fmla="*/ 9 w 9"/>
                  <a:gd name="T9" fmla="*/ 7 h 11"/>
                  <a:gd name="T10" fmla="*/ 9 w 9"/>
                  <a:gd name="T11" fmla="*/ 7 h 11"/>
                  <a:gd name="T12" fmla="*/ 8 w 9"/>
                  <a:gd name="T13" fmla="*/ 7 h 11"/>
                  <a:gd name="T14" fmla="*/ 8 w 9"/>
                  <a:gd name="T15" fmla="*/ 5 h 11"/>
                  <a:gd name="T16" fmla="*/ 6 w 9"/>
                  <a:gd name="T17" fmla="*/ 3 h 11"/>
                  <a:gd name="T18" fmla="*/ 0 w 9"/>
                  <a:gd name="T19" fmla="*/ 0 h 11"/>
                  <a:gd name="T20" fmla="*/ 2 w 9"/>
                  <a:gd name="T21" fmla="*/ 2 h 11"/>
                  <a:gd name="T22" fmla="*/ 2 w 9"/>
                  <a:gd name="T23" fmla="*/ 3 h 11"/>
                  <a:gd name="T24" fmla="*/ 6 w 9"/>
                  <a:gd name="T2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1">
                    <a:moveTo>
                      <a:pt x="6" y="7"/>
                    </a:moveTo>
                    <a:lnTo>
                      <a:pt x="8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576">
                <a:extLst>
                  <a:ext uri="{FF2B5EF4-FFF2-40B4-BE49-F238E27FC236}">
                    <a16:creationId xmlns:a16="http://schemas.microsoft.com/office/drawing/2014/main" id="{92158816-2BBC-437E-86FE-49830873B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082" y="3902918"/>
                <a:ext cx="13615" cy="31568"/>
              </a:xfrm>
              <a:custGeom>
                <a:avLst/>
                <a:gdLst>
                  <a:gd name="T0" fmla="*/ 3 w 5"/>
                  <a:gd name="T1" fmla="*/ 14 h 14"/>
                  <a:gd name="T2" fmla="*/ 5 w 5"/>
                  <a:gd name="T3" fmla="*/ 14 h 14"/>
                  <a:gd name="T4" fmla="*/ 5 w 5"/>
                  <a:gd name="T5" fmla="*/ 13 h 14"/>
                  <a:gd name="T6" fmla="*/ 5 w 5"/>
                  <a:gd name="T7" fmla="*/ 13 h 14"/>
                  <a:gd name="T8" fmla="*/ 3 w 5"/>
                  <a:gd name="T9" fmla="*/ 13 h 14"/>
                  <a:gd name="T10" fmla="*/ 3 w 5"/>
                  <a:gd name="T11" fmla="*/ 11 h 14"/>
                  <a:gd name="T12" fmla="*/ 3 w 5"/>
                  <a:gd name="T13" fmla="*/ 9 h 14"/>
                  <a:gd name="T14" fmla="*/ 3 w 5"/>
                  <a:gd name="T15" fmla="*/ 7 h 14"/>
                  <a:gd name="T16" fmla="*/ 1 w 5"/>
                  <a:gd name="T17" fmla="*/ 5 h 14"/>
                  <a:gd name="T18" fmla="*/ 1 w 5"/>
                  <a:gd name="T19" fmla="*/ 3 h 14"/>
                  <a:gd name="T20" fmla="*/ 1 w 5"/>
                  <a:gd name="T21" fmla="*/ 2 h 14"/>
                  <a:gd name="T22" fmla="*/ 1 w 5"/>
                  <a:gd name="T23" fmla="*/ 0 h 14"/>
                  <a:gd name="T24" fmla="*/ 0 w 5"/>
                  <a:gd name="T25" fmla="*/ 0 h 14"/>
                  <a:gd name="T26" fmla="*/ 0 w 5"/>
                  <a:gd name="T27" fmla="*/ 2 h 14"/>
                  <a:gd name="T28" fmla="*/ 0 w 5"/>
                  <a:gd name="T29" fmla="*/ 2 h 14"/>
                  <a:gd name="T30" fmla="*/ 0 w 5"/>
                  <a:gd name="T31" fmla="*/ 3 h 14"/>
                  <a:gd name="T32" fmla="*/ 0 w 5"/>
                  <a:gd name="T33" fmla="*/ 5 h 14"/>
                  <a:gd name="T34" fmla="*/ 1 w 5"/>
                  <a:gd name="T35" fmla="*/ 11 h 14"/>
                  <a:gd name="T36" fmla="*/ 3 w 5"/>
                  <a:gd name="T37" fmla="*/ 13 h 14"/>
                  <a:gd name="T38" fmla="*/ 3 w 5"/>
                  <a:gd name="T3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4">
                    <a:moveTo>
                      <a:pt x="3" y="14"/>
                    </a:moveTo>
                    <a:lnTo>
                      <a:pt x="5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577">
                <a:extLst>
                  <a:ext uri="{FF2B5EF4-FFF2-40B4-BE49-F238E27FC236}">
                    <a16:creationId xmlns:a16="http://schemas.microsoft.com/office/drawing/2014/main" id="{E4E0EDF3-8622-4B7E-989E-C442BBF5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4746" y="3918704"/>
                <a:ext cx="5445" cy="4509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578">
                <a:extLst>
                  <a:ext uri="{FF2B5EF4-FFF2-40B4-BE49-F238E27FC236}">
                    <a16:creationId xmlns:a16="http://schemas.microsoft.com/office/drawing/2014/main" id="{2FF0EF8F-C715-4EC9-8E0A-E1D69B97F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1134" y="3927724"/>
                <a:ext cx="29951" cy="15785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2 h 7"/>
                  <a:gd name="T4" fmla="*/ 2 w 11"/>
                  <a:gd name="T5" fmla="*/ 2 h 7"/>
                  <a:gd name="T6" fmla="*/ 2 w 11"/>
                  <a:gd name="T7" fmla="*/ 0 h 7"/>
                  <a:gd name="T8" fmla="*/ 0 w 11"/>
                  <a:gd name="T9" fmla="*/ 0 h 7"/>
                  <a:gd name="T10" fmla="*/ 0 w 11"/>
                  <a:gd name="T11" fmla="*/ 2 h 7"/>
                  <a:gd name="T12" fmla="*/ 0 w 11"/>
                  <a:gd name="T13" fmla="*/ 2 h 7"/>
                  <a:gd name="T14" fmla="*/ 0 w 11"/>
                  <a:gd name="T15" fmla="*/ 3 h 7"/>
                  <a:gd name="T16" fmla="*/ 2 w 11"/>
                  <a:gd name="T17" fmla="*/ 5 h 7"/>
                  <a:gd name="T18" fmla="*/ 2 w 11"/>
                  <a:gd name="T19" fmla="*/ 7 h 7"/>
                  <a:gd name="T20" fmla="*/ 5 w 11"/>
                  <a:gd name="T21" fmla="*/ 5 h 7"/>
                  <a:gd name="T22" fmla="*/ 7 w 11"/>
                  <a:gd name="T23" fmla="*/ 7 h 7"/>
                  <a:gd name="T24" fmla="*/ 9 w 11"/>
                  <a:gd name="T25" fmla="*/ 7 h 7"/>
                  <a:gd name="T26" fmla="*/ 11 w 11"/>
                  <a:gd name="T27" fmla="*/ 7 h 7"/>
                  <a:gd name="T28" fmla="*/ 11 w 11"/>
                  <a:gd name="T29" fmla="*/ 5 h 7"/>
                  <a:gd name="T30" fmla="*/ 9 w 11"/>
                  <a:gd name="T31" fmla="*/ 5 h 7"/>
                  <a:gd name="T32" fmla="*/ 9 w 11"/>
                  <a:gd name="T33" fmla="*/ 3 h 7"/>
                  <a:gd name="T34" fmla="*/ 7 w 11"/>
                  <a:gd name="T35" fmla="*/ 2 h 7"/>
                  <a:gd name="T36" fmla="*/ 7 w 11"/>
                  <a:gd name="T3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579">
                <a:extLst>
                  <a:ext uri="{FF2B5EF4-FFF2-40B4-BE49-F238E27FC236}">
                    <a16:creationId xmlns:a16="http://schemas.microsoft.com/office/drawing/2014/main" id="{96466845-F1FD-4CCC-B20C-DD1C6C121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3806" y="3952526"/>
                <a:ext cx="21781" cy="20295"/>
              </a:xfrm>
              <a:custGeom>
                <a:avLst/>
                <a:gdLst>
                  <a:gd name="T0" fmla="*/ 8 w 8"/>
                  <a:gd name="T1" fmla="*/ 7 h 9"/>
                  <a:gd name="T2" fmla="*/ 8 w 8"/>
                  <a:gd name="T3" fmla="*/ 5 h 9"/>
                  <a:gd name="T4" fmla="*/ 6 w 8"/>
                  <a:gd name="T5" fmla="*/ 5 h 9"/>
                  <a:gd name="T6" fmla="*/ 6 w 8"/>
                  <a:gd name="T7" fmla="*/ 3 h 9"/>
                  <a:gd name="T8" fmla="*/ 2 w 8"/>
                  <a:gd name="T9" fmla="*/ 1 h 9"/>
                  <a:gd name="T10" fmla="*/ 2 w 8"/>
                  <a:gd name="T11" fmla="*/ 0 h 9"/>
                  <a:gd name="T12" fmla="*/ 0 w 8"/>
                  <a:gd name="T13" fmla="*/ 0 h 9"/>
                  <a:gd name="T14" fmla="*/ 2 w 8"/>
                  <a:gd name="T15" fmla="*/ 3 h 9"/>
                  <a:gd name="T16" fmla="*/ 2 w 8"/>
                  <a:gd name="T17" fmla="*/ 3 h 9"/>
                  <a:gd name="T18" fmla="*/ 4 w 8"/>
                  <a:gd name="T19" fmla="*/ 5 h 9"/>
                  <a:gd name="T20" fmla="*/ 4 w 8"/>
                  <a:gd name="T21" fmla="*/ 7 h 9"/>
                  <a:gd name="T22" fmla="*/ 6 w 8"/>
                  <a:gd name="T23" fmla="*/ 9 h 9"/>
                  <a:gd name="T24" fmla="*/ 8 w 8"/>
                  <a:gd name="T25" fmla="*/ 7 h 9"/>
                  <a:gd name="T26" fmla="*/ 8 w 8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9">
                    <a:moveTo>
                      <a:pt x="8" y="7"/>
                    </a:moveTo>
                    <a:lnTo>
                      <a:pt x="8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96" name="群組 595">
            <a:extLst>
              <a:ext uri="{FF2B5EF4-FFF2-40B4-BE49-F238E27FC236}">
                <a16:creationId xmlns:a16="http://schemas.microsoft.com/office/drawing/2014/main" id="{6CF6F75E-CB7F-43BF-BF03-8DD69045E6A1}"/>
              </a:ext>
            </a:extLst>
          </p:cNvPr>
          <p:cNvGrpSpPr/>
          <p:nvPr/>
        </p:nvGrpSpPr>
        <p:grpSpPr>
          <a:xfrm>
            <a:off x="7295638" y="1160323"/>
            <a:ext cx="3991720" cy="4613765"/>
            <a:chOff x="7295638" y="1160323"/>
            <a:chExt cx="3991720" cy="4613765"/>
          </a:xfrm>
        </p:grpSpPr>
        <p:pic>
          <p:nvPicPr>
            <p:cNvPr id="569" name="圖片 568">
              <a:extLst>
                <a:ext uri="{FF2B5EF4-FFF2-40B4-BE49-F238E27FC236}">
                  <a16:creationId xmlns:a16="http://schemas.microsoft.com/office/drawing/2014/main" id="{83CD6BB4-AD2A-4027-BD52-C4B5F5FFF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638" y="1160323"/>
              <a:ext cx="3991720" cy="4613765"/>
            </a:xfrm>
            <a:prstGeom prst="rect">
              <a:avLst/>
            </a:prstGeom>
          </p:spPr>
        </p:pic>
        <p:pic>
          <p:nvPicPr>
            <p:cNvPr id="593" name="圖形 592">
              <a:extLst>
                <a:ext uri="{FF2B5EF4-FFF2-40B4-BE49-F238E27FC236}">
                  <a16:creationId xmlns:a16="http://schemas.microsoft.com/office/drawing/2014/main" id="{C9330925-3F37-44F2-A522-2E9A8583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30610" y="2764020"/>
              <a:ext cx="451630" cy="435040"/>
            </a:xfrm>
            <a:prstGeom prst="rect">
              <a:avLst/>
            </a:prstGeom>
          </p:spPr>
        </p:pic>
        <p:pic>
          <p:nvPicPr>
            <p:cNvPr id="574" name="圖片 573">
              <a:extLst>
                <a:ext uri="{FF2B5EF4-FFF2-40B4-BE49-F238E27FC236}">
                  <a16:creationId xmlns:a16="http://schemas.microsoft.com/office/drawing/2014/main" id="{E128FE0D-00D0-4EF4-A013-284DDC023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7778" y1="29424" x2="27778" y2="29424"/>
                          <a14:foregroundMark x1="26111" y1="28571" x2="26111" y2="28571"/>
                          <a14:foregroundMark x1="54167" y1="34755" x2="54167" y2="347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882" y="2565921"/>
              <a:ext cx="358390" cy="492658"/>
            </a:xfrm>
            <a:prstGeom prst="rect">
              <a:avLst/>
            </a:prstGeom>
          </p:spPr>
        </p:pic>
        <p:sp>
          <p:nvSpPr>
            <p:cNvPr id="594" name="文字方塊 593">
              <a:extLst>
                <a:ext uri="{FF2B5EF4-FFF2-40B4-BE49-F238E27FC236}">
                  <a16:creationId xmlns:a16="http://schemas.microsoft.com/office/drawing/2014/main" id="{0698D94C-7822-488B-B399-4B5E63008971}"/>
                </a:ext>
              </a:extLst>
            </p:cNvPr>
            <p:cNvSpPr txBox="1"/>
            <p:nvPr/>
          </p:nvSpPr>
          <p:spPr>
            <a:xfrm>
              <a:off x="9414464" y="3105517"/>
              <a:ext cx="1787669" cy="1200329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TW" b="1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N</a:t>
              </a:r>
              <a:r>
                <a:rPr lang="en-US" altLang="zh-TW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ational</a:t>
              </a:r>
              <a:r>
                <a:rPr lang="en-US" altLang="zh-TW" b="1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zh-TW" b="1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C</a:t>
              </a:r>
              <a:r>
                <a:rPr lang="en-US" altLang="zh-TW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hanghua</a:t>
              </a:r>
              <a:r>
                <a:rPr lang="en-US" altLang="zh-TW" b="1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zh-TW" b="1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U</a:t>
              </a:r>
              <a:r>
                <a:rPr lang="en-US" altLang="zh-TW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niversity of</a:t>
              </a:r>
              <a:r>
                <a:rPr lang="en-US" altLang="zh-TW" b="1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zh-TW" b="1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E</a:t>
              </a:r>
              <a:r>
                <a:rPr lang="en-US" altLang="zh-TW" kern="1400" spc="150" dirty="0"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ducation.</a:t>
              </a:r>
              <a:endParaRPr lang="zh-TW" altLang="en-US" kern="1400" spc="150" dirty="0"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8" name="圖片 567">
              <a:extLst>
                <a:ext uri="{FF2B5EF4-FFF2-40B4-BE49-F238E27FC236}">
                  <a16:creationId xmlns:a16="http://schemas.microsoft.com/office/drawing/2014/main" id="{A459A069-5DB1-4C76-BC6D-F6DBFE573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431" y="2775425"/>
              <a:ext cx="363338" cy="36333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7" name="群組 606">
            <a:extLst>
              <a:ext uri="{FF2B5EF4-FFF2-40B4-BE49-F238E27FC236}">
                <a16:creationId xmlns:a16="http://schemas.microsoft.com/office/drawing/2014/main" id="{35A26E47-9687-4162-A45C-8DFA7CB5EAC0}"/>
              </a:ext>
            </a:extLst>
          </p:cNvPr>
          <p:cNvGrpSpPr/>
          <p:nvPr/>
        </p:nvGrpSpPr>
        <p:grpSpPr>
          <a:xfrm>
            <a:off x="6619247" y="1083911"/>
            <a:ext cx="4661774" cy="4471717"/>
            <a:chOff x="6619247" y="1083911"/>
            <a:chExt cx="4661774" cy="4471717"/>
          </a:xfrm>
        </p:grpSpPr>
        <p:cxnSp>
          <p:nvCxnSpPr>
            <p:cNvPr id="588" name="直線接點 587">
              <a:extLst>
                <a:ext uri="{FF2B5EF4-FFF2-40B4-BE49-F238E27FC236}">
                  <a16:creationId xmlns:a16="http://schemas.microsoft.com/office/drawing/2014/main" id="{BDDF48EC-5631-40E4-8ECA-F53C2EB4320A}"/>
                </a:ext>
              </a:extLst>
            </p:cNvPr>
            <p:cNvCxnSpPr>
              <a:cxnSpLocks/>
            </p:cNvCxnSpPr>
            <p:nvPr/>
          </p:nvCxnSpPr>
          <p:spPr>
            <a:xfrm>
              <a:off x="7660556" y="3390190"/>
              <a:ext cx="886151" cy="2159706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2" name="矩形 581">
              <a:extLst>
                <a:ext uri="{FF2B5EF4-FFF2-40B4-BE49-F238E27FC236}">
                  <a16:creationId xmlns:a16="http://schemas.microsoft.com/office/drawing/2014/main" id="{7EDDA48E-7A5F-4638-8C0F-F4FFE358A632}"/>
                </a:ext>
              </a:extLst>
            </p:cNvPr>
            <p:cNvSpPr/>
            <p:nvPr/>
          </p:nvSpPr>
          <p:spPr>
            <a:xfrm>
              <a:off x="8547251" y="1083911"/>
              <a:ext cx="2733770" cy="4471717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84" name="直線接點 583">
              <a:extLst>
                <a:ext uri="{FF2B5EF4-FFF2-40B4-BE49-F238E27FC236}">
                  <a16:creationId xmlns:a16="http://schemas.microsoft.com/office/drawing/2014/main" id="{D2CA2D06-31F0-4089-9BB2-DDB86C3666F9}"/>
                </a:ext>
              </a:extLst>
            </p:cNvPr>
            <p:cNvCxnSpPr>
              <a:cxnSpLocks/>
            </p:cNvCxnSpPr>
            <p:nvPr/>
          </p:nvCxnSpPr>
          <p:spPr>
            <a:xfrm>
              <a:off x="6619247" y="3390190"/>
              <a:ext cx="1041309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2" name="文字方塊 571">
            <a:extLst>
              <a:ext uri="{FF2B5EF4-FFF2-40B4-BE49-F238E27FC236}">
                <a16:creationId xmlns:a16="http://schemas.microsoft.com/office/drawing/2014/main" id="{652E39F7-2113-4F21-9644-04435FDE310A}"/>
              </a:ext>
            </a:extLst>
          </p:cNvPr>
          <p:cNvSpPr txBox="1"/>
          <p:nvPr/>
        </p:nvSpPr>
        <p:spPr>
          <a:xfrm>
            <a:off x="6670136" y="3113618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kern="1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Taiwan</a:t>
            </a:r>
            <a:endParaRPr lang="zh-TW" altLang="en-US" b="1" kern="1400" spc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76" name="圖片 575">
            <a:extLst>
              <a:ext uri="{FF2B5EF4-FFF2-40B4-BE49-F238E27FC236}">
                <a16:creationId xmlns:a16="http://schemas.microsoft.com/office/drawing/2014/main" id="{DEBA2AF9-CA90-4BE4-B0E5-DC0ECEB6C9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7" y="3121084"/>
            <a:ext cx="247988" cy="286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980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157</TotalTime>
  <Words>7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Microsoft YaHei UI</vt:lpstr>
      <vt:lpstr>宋体</vt:lpstr>
      <vt:lpstr>新細明體</vt:lpstr>
      <vt:lpstr>Arial</vt:lpstr>
      <vt:lpstr>Calibri</vt:lpstr>
      <vt:lpstr>Calibri Light</vt:lpstr>
      <vt:lpstr>天體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佳馨 吳</dc:creator>
  <cp:lastModifiedBy>陳昭雯</cp:lastModifiedBy>
  <cp:revision>19</cp:revision>
  <dcterms:created xsi:type="dcterms:W3CDTF">2022-01-05T03:09:06Z</dcterms:created>
  <dcterms:modified xsi:type="dcterms:W3CDTF">2022-01-10T07:54:09Z</dcterms:modified>
</cp:coreProperties>
</file>